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3.xml" ContentType="application/vnd.openxmlformats-officedocument.them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 id="2147483838" r:id="rId2"/>
    <p:sldMasterId id="2147483858" r:id="rId3"/>
  </p:sldMasterIdLst>
  <p:notesMasterIdLst>
    <p:notesMasterId r:id="rId42"/>
  </p:notesMasterIdLst>
  <p:handoutMasterIdLst>
    <p:handoutMasterId r:id="rId43"/>
  </p:handoutMasterIdLst>
  <p:sldIdLst>
    <p:sldId id="256" r:id="rId4"/>
    <p:sldId id="449" r:id="rId5"/>
    <p:sldId id="455" r:id="rId6"/>
    <p:sldId id="425" r:id="rId7"/>
    <p:sldId id="426" r:id="rId8"/>
    <p:sldId id="432" r:id="rId9"/>
    <p:sldId id="458" r:id="rId10"/>
    <p:sldId id="405" r:id="rId11"/>
    <p:sldId id="265" r:id="rId12"/>
    <p:sldId id="428" r:id="rId13"/>
    <p:sldId id="427" r:id="rId14"/>
    <p:sldId id="431" r:id="rId15"/>
    <p:sldId id="437" r:id="rId16"/>
    <p:sldId id="456" r:id="rId17"/>
    <p:sldId id="430" r:id="rId18"/>
    <p:sldId id="433" r:id="rId19"/>
    <p:sldId id="429" r:id="rId20"/>
    <p:sldId id="435" r:id="rId21"/>
    <p:sldId id="439" r:id="rId22"/>
    <p:sldId id="438" r:id="rId23"/>
    <p:sldId id="440" r:id="rId24"/>
    <p:sldId id="457" r:id="rId25"/>
    <p:sldId id="436" r:id="rId26"/>
    <p:sldId id="442" r:id="rId27"/>
    <p:sldId id="443" r:id="rId28"/>
    <p:sldId id="444" r:id="rId29"/>
    <p:sldId id="445" r:id="rId30"/>
    <p:sldId id="450" r:id="rId31"/>
    <p:sldId id="441" r:id="rId32"/>
    <p:sldId id="452" r:id="rId33"/>
    <p:sldId id="446" r:id="rId34"/>
    <p:sldId id="448" r:id="rId35"/>
    <p:sldId id="453" r:id="rId36"/>
    <p:sldId id="447" r:id="rId37"/>
    <p:sldId id="454" r:id="rId38"/>
    <p:sldId id="451" r:id="rId39"/>
    <p:sldId id="421" r:id="rId40"/>
    <p:sldId id="273" r:id="rId41"/>
  </p:sldIdLst>
  <p:sldSz cx="12192000" cy="6858000"/>
  <p:notesSz cx="6858000" cy="9144000"/>
  <p:custDataLst>
    <p:tags r:id="rId44"/>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gemini Masters" id="{4E249A1C-D928-4AC0-A77C-65440B7A141B}">
          <p14:sldIdLst/>
        </p14:section>
        <p14:section name="Introduction" id="{D9BA6872-5D9F-47C7-8EC4-D7057E897B35}">
          <p14:sldIdLst>
            <p14:sldId id="256"/>
            <p14:sldId id="449"/>
            <p14:sldId id="455"/>
            <p14:sldId id="425"/>
            <p14:sldId id="426"/>
            <p14:sldId id="432"/>
            <p14:sldId id="458"/>
            <p14:sldId id="405"/>
            <p14:sldId id="265"/>
            <p14:sldId id="428"/>
          </p14:sldIdLst>
        </p14:section>
        <p14:section name="Architecture and setup" id="{D3B07FBD-B1B2-44B6-BBA1-23B73F69E4CC}">
          <p14:sldIdLst>
            <p14:sldId id="427"/>
            <p14:sldId id="431"/>
            <p14:sldId id="437"/>
          </p14:sldIdLst>
        </p14:section>
        <p14:section name="Python Coding" id="{13EA00EB-F96F-47DC-A201-AC9F206F254A}">
          <p14:sldIdLst>
            <p14:sldId id="456"/>
            <p14:sldId id="430"/>
            <p14:sldId id="433"/>
            <p14:sldId id="429"/>
            <p14:sldId id="435"/>
            <p14:sldId id="439"/>
            <p14:sldId id="438"/>
            <p14:sldId id="440"/>
            <p14:sldId id="457"/>
            <p14:sldId id="436"/>
            <p14:sldId id="442"/>
          </p14:sldIdLst>
        </p14:section>
        <p14:section name="Documentation" id="{27A3334B-989C-4D03-B456-6537949B8716}">
          <p14:sldIdLst>
            <p14:sldId id="443"/>
            <p14:sldId id="444"/>
            <p14:sldId id="445"/>
            <p14:sldId id="450"/>
          </p14:sldIdLst>
        </p14:section>
        <p14:section name="Uploading a package" id="{069A89AA-9686-4E0F-BEE7-3CDE4E77EE90}">
          <p14:sldIdLst>
            <p14:sldId id="441"/>
            <p14:sldId id="452"/>
            <p14:sldId id="446"/>
            <p14:sldId id="448"/>
            <p14:sldId id="453"/>
            <p14:sldId id="447"/>
            <p14:sldId id="454"/>
            <p14:sldId id="451"/>
            <p14:sldId id="421"/>
            <p14:sldId id="273"/>
          </p14:sldIdLst>
        </p14:section>
      </p14:sectionLst>
    </p:ext>
    <p:ext uri="{EFAFB233-063F-42B5-8137-9DF3F51BA10A}">
      <p15:sldGuideLst xmlns:p15="http://schemas.microsoft.com/office/powerpoint/2012/main">
        <p15:guide id="5" orient="horz" pos="2341" userDrawn="1">
          <p15:clr>
            <a:srgbClr val="A4A3A4"/>
          </p15:clr>
        </p15:guide>
        <p15:guide id="7" pos="36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9B38"/>
    <a:srgbClr val="0070AD"/>
    <a:srgbClr val="FF304C"/>
    <a:srgbClr val="FF6327"/>
    <a:srgbClr val="7E39BA"/>
    <a:srgbClr val="00C37B"/>
    <a:srgbClr val="C8FF16"/>
    <a:srgbClr val="4701A7"/>
    <a:srgbClr val="6D64CC"/>
    <a:srgbClr val="2B0A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5781" autoAdjust="0"/>
  </p:normalViewPr>
  <p:slideViewPr>
    <p:cSldViewPr>
      <p:cViewPr>
        <p:scale>
          <a:sx n="75" d="100"/>
          <a:sy n="75" d="100"/>
        </p:scale>
        <p:origin x="1962" y="570"/>
      </p:cViewPr>
      <p:guideLst>
        <p:guide orient="horz" pos="2341"/>
        <p:guide pos="3659"/>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12330"/>
    </p:cViewPr>
  </p:sorterViewPr>
  <p:notesViewPr>
    <p:cSldViewPr>
      <p:cViewPr varScale="1">
        <p:scale>
          <a:sx n="74" d="100"/>
          <a:sy n="74" d="100"/>
        </p:scale>
        <p:origin x="2706" y="60"/>
      </p:cViewPr>
      <p:guideLst/>
    </p:cSldViewPr>
  </p:notes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26/10/2020</a:t>
            </a:fld>
            <a:endParaRPr lang="pt-PT" sz="900"/>
          </a:p>
        </p:txBody>
      </p:sp>
      <p:sp>
        <p:nvSpPr>
          <p:cNvPr id="4" name="Footer Placeholder 3">
            <a:extLst>
              <a:ext uri="{FF2B5EF4-FFF2-40B4-BE49-F238E27FC236}">
                <a16:creationId xmlns:a16="http://schemas.microsoft.com/office/drawing/2014/main"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val="36093076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26/10/2020</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dirty="0"/>
              <a:t>Insert comments</a:t>
            </a:r>
            <a:endParaRPr lang="pt-BR" dirty="0"/>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val="1575338179"/>
      </p:ext>
    </p:extLst>
  </p:cSld>
  <p:clrMap bg1="lt1" tx1="dk1" bg2="lt2" tx2="dk2" accent1="accent1" accent2="accent2" accent3="accent3" accent4="accent4" accent5="accent5" accent6="accent6" hlink="hlink" folHlink="folHlink"/>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a:t>
            </a:fld>
            <a:endParaRPr lang="pt-BR"/>
          </a:p>
        </p:txBody>
      </p:sp>
    </p:spTree>
    <p:extLst>
      <p:ext uri="{BB962C8B-B14F-4D97-AF65-F5344CB8AC3E}">
        <p14:creationId xmlns:p14="http://schemas.microsoft.com/office/powerpoint/2010/main" val="20260626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11</a:t>
            </a:fld>
            <a:endParaRPr lang="pt-BR"/>
          </a:p>
        </p:txBody>
      </p:sp>
    </p:spTree>
    <p:extLst>
      <p:ext uri="{BB962C8B-B14F-4D97-AF65-F5344CB8AC3E}">
        <p14:creationId xmlns:p14="http://schemas.microsoft.com/office/powerpoint/2010/main" val="465654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12</a:t>
            </a:fld>
            <a:endParaRPr lang="pt-BR"/>
          </a:p>
        </p:txBody>
      </p:sp>
    </p:spTree>
    <p:extLst>
      <p:ext uri="{BB962C8B-B14F-4D97-AF65-F5344CB8AC3E}">
        <p14:creationId xmlns:p14="http://schemas.microsoft.com/office/powerpoint/2010/main" val="42728863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13</a:t>
            </a:fld>
            <a:endParaRPr lang="pt-BR"/>
          </a:p>
        </p:txBody>
      </p:sp>
    </p:spTree>
    <p:extLst>
      <p:ext uri="{BB962C8B-B14F-4D97-AF65-F5344CB8AC3E}">
        <p14:creationId xmlns:p14="http://schemas.microsoft.com/office/powerpoint/2010/main" val="1639156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a:t>
            </a:r>
            <a:r>
              <a:rPr lang="en-AU" dirty="0" err="1"/>
              <a:t>e’re</a:t>
            </a:r>
            <a:r>
              <a:rPr lang="en-AU" dirty="0"/>
              <a:t> going to use </a:t>
            </a:r>
            <a:r>
              <a:rPr lang="en-AU" dirty="0" err="1"/>
              <a:t>pycharm</a:t>
            </a:r>
            <a:r>
              <a:rPr lang="en-AU" dirty="0"/>
              <a:t> for the bulk of our package coding and </a:t>
            </a:r>
            <a:r>
              <a:rPr lang="en-AU" dirty="0" err="1"/>
              <a:t>jupyter</a:t>
            </a:r>
            <a:r>
              <a:rPr lang="en-AU" dirty="0"/>
              <a:t> for testing</a:t>
            </a:r>
            <a:endParaRPr lang="en-US"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14</a:t>
            </a:fld>
            <a:endParaRPr lang="pt-BR"/>
          </a:p>
        </p:txBody>
      </p:sp>
    </p:spTree>
    <p:extLst>
      <p:ext uri="{BB962C8B-B14F-4D97-AF65-F5344CB8AC3E}">
        <p14:creationId xmlns:p14="http://schemas.microsoft.com/office/powerpoint/2010/main" val="1854124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15</a:t>
            </a:fld>
            <a:endParaRPr lang="pt-BR"/>
          </a:p>
        </p:txBody>
      </p:sp>
    </p:spTree>
    <p:extLst>
      <p:ext uri="{BB962C8B-B14F-4D97-AF65-F5344CB8AC3E}">
        <p14:creationId xmlns:p14="http://schemas.microsoft.com/office/powerpoint/2010/main" val="1898343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16</a:t>
            </a:fld>
            <a:endParaRPr lang="pt-BR"/>
          </a:p>
        </p:txBody>
      </p:sp>
    </p:spTree>
    <p:extLst>
      <p:ext uri="{BB962C8B-B14F-4D97-AF65-F5344CB8AC3E}">
        <p14:creationId xmlns:p14="http://schemas.microsoft.com/office/powerpoint/2010/main" val="3692997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17</a:t>
            </a:fld>
            <a:endParaRPr lang="pt-BR"/>
          </a:p>
        </p:txBody>
      </p:sp>
    </p:spTree>
    <p:extLst>
      <p:ext uri="{BB962C8B-B14F-4D97-AF65-F5344CB8AC3E}">
        <p14:creationId xmlns:p14="http://schemas.microsoft.com/office/powerpoint/2010/main" val="23035236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18</a:t>
            </a:fld>
            <a:endParaRPr lang="pt-BR"/>
          </a:p>
        </p:txBody>
      </p:sp>
    </p:spTree>
    <p:extLst>
      <p:ext uri="{BB962C8B-B14F-4D97-AF65-F5344CB8AC3E}">
        <p14:creationId xmlns:p14="http://schemas.microsoft.com/office/powerpoint/2010/main" val="273739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19</a:t>
            </a:fld>
            <a:endParaRPr lang="pt-BR"/>
          </a:p>
        </p:txBody>
      </p:sp>
    </p:spTree>
    <p:extLst>
      <p:ext uri="{BB962C8B-B14F-4D97-AF65-F5344CB8AC3E}">
        <p14:creationId xmlns:p14="http://schemas.microsoft.com/office/powerpoint/2010/main" val="2826952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20</a:t>
            </a:fld>
            <a:endParaRPr lang="pt-BR"/>
          </a:p>
        </p:txBody>
      </p:sp>
    </p:spTree>
    <p:extLst>
      <p:ext uri="{BB962C8B-B14F-4D97-AF65-F5344CB8AC3E}">
        <p14:creationId xmlns:p14="http://schemas.microsoft.com/office/powerpoint/2010/main" val="36431869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 would like to begin by acknowledging the Kaurna people, Traditional Custodians of the land on which we meet today, and pay my respects to their Elders past and present. I extend that respect to Aboriginal and Torres Strait Islander peoples here today. </a:t>
            </a:r>
            <a:r>
              <a:rPr lang="en-GB" b="0" i="0" dirty="0">
                <a:solidFill>
                  <a:srgbClr val="4D5156"/>
                </a:solidFill>
                <a:effectLst/>
                <a:latin typeface="arial" panose="020B0604020202020204" pitchFamily="34" charset="0"/>
              </a:rPr>
              <a:t>I would also like to </a:t>
            </a:r>
            <a:r>
              <a:rPr lang="en-GB" b="1" i="0" dirty="0">
                <a:solidFill>
                  <a:srgbClr val="5F6368"/>
                </a:solidFill>
                <a:effectLst/>
                <a:latin typeface="arial" panose="020B0604020202020204" pitchFamily="34" charset="0"/>
              </a:rPr>
              <a:t>acknowledge</a:t>
            </a:r>
            <a:r>
              <a:rPr lang="en-GB" b="0" i="0" dirty="0">
                <a:solidFill>
                  <a:srgbClr val="4D5156"/>
                </a:solidFill>
                <a:effectLst/>
                <a:latin typeface="arial" panose="020B0604020202020204" pitchFamily="34" charset="0"/>
              </a:rPr>
              <a:t> that this land – which we benefit from occupying – was stolen, and that </a:t>
            </a:r>
            <a:r>
              <a:rPr lang="en-GB" b="1" i="0" dirty="0">
                <a:solidFill>
                  <a:srgbClr val="5F6368"/>
                </a:solidFill>
                <a:effectLst/>
                <a:latin typeface="arial" panose="020B0604020202020204" pitchFamily="34" charset="0"/>
              </a:rPr>
              <a:t>sovereignty was never ceded</a:t>
            </a:r>
            <a:r>
              <a:rPr lang="en-GB" b="0" i="0" dirty="0">
                <a:solidFill>
                  <a:srgbClr val="4D5156"/>
                </a:solidFill>
                <a:effectLst/>
                <a:latin typeface="arial" panose="020B0604020202020204" pitchFamily="34" charset="0"/>
              </a:rPr>
              <a:t>.</a:t>
            </a:r>
            <a:endParaRPr lang="en-AU"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a:t>
            </a:fld>
            <a:endParaRPr lang="pt-BR"/>
          </a:p>
        </p:txBody>
      </p:sp>
    </p:spTree>
    <p:extLst>
      <p:ext uri="{BB962C8B-B14F-4D97-AF65-F5344CB8AC3E}">
        <p14:creationId xmlns:p14="http://schemas.microsoft.com/office/powerpoint/2010/main" val="1465193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21</a:t>
            </a:fld>
            <a:endParaRPr lang="pt-BR"/>
          </a:p>
        </p:txBody>
      </p:sp>
    </p:spTree>
    <p:extLst>
      <p:ext uri="{BB962C8B-B14F-4D97-AF65-F5344CB8AC3E}">
        <p14:creationId xmlns:p14="http://schemas.microsoft.com/office/powerpoint/2010/main" val="17262627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22</a:t>
            </a:fld>
            <a:endParaRPr lang="pt-BR"/>
          </a:p>
        </p:txBody>
      </p:sp>
    </p:spTree>
    <p:extLst>
      <p:ext uri="{BB962C8B-B14F-4D97-AF65-F5344CB8AC3E}">
        <p14:creationId xmlns:p14="http://schemas.microsoft.com/office/powerpoint/2010/main" val="3420709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23</a:t>
            </a:fld>
            <a:endParaRPr lang="pt-BR"/>
          </a:p>
        </p:txBody>
      </p:sp>
    </p:spTree>
    <p:extLst>
      <p:ext uri="{BB962C8B-B14F-4D97-AF65-F5344CB8AC3E}">
        <p14:creationId xmlns:p14="http://schemas.microsoft.com/office/powerpoint/2010/main" val="2164395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24</a:t>
            </a:fld>
            <a:endParaRPr lang="pt-BR"/>
          </a:p>
        </p:txBody>
      </p:sp>
    </p:spTree>
    <p:extLst>
      <p:ext uri="{BB962C8B-B14F-4D97-AF65-F5344CB8AC3E}">
        <p14:creationId xmlns:p14="http://schemas.microsoft.com/office/powerpoint/2010/main" val="3247111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25</a:t>
            </a:fld>
            <a:endParaRPr lang="pt-BR"/>
          </a:p>
        </p:txBody>
      </p:sp>
    </p:spTree>
    <p:extLst>
      <p:ext uri="{BB962C8B-B14F-4D97-AF65-F5344CB8AC3E}">
        <p14:creationId xmlns:p14="http://schemas.microsoft.com/office/powerpoint/2010/main" val="30927556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26</a:t>
            </a:fld>
            <a:endParaRPr lang="pt-BR"/>
          </a:p>
        </p:txBody>
      </p:sp>
    </p:spTree>
    <p:extLst>
      <p:ext uri="{BB962C8B-B14F-4D97-AF65-F5344CB8AC3E}">
        <p14:creationId xmlns:p14="http://schemas.microsoft.com/office/powerpoint/2010/main" val="8822755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27</a:t>
            </a:fld>
            <a:endParaRPr lang="pt-BR"/>
          </a:p>
        </p:txBody>
      </p:sp>
    </p:spTree>
    <p:extLst>
      <p:ext uri="{BB962C8B-B14F-4D97-AF65-F5344CB8AC3E}">
        <p14:creationId xmlns:p14="http://schemas.microsoft.com/office/powerpoint/2010/main" val="2403177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28</a:t>
            </a:fld>
            <a:endParaRPr lang="pt-BR"/>
          </a:p>
        </p:txBody>
      </p:sp>
    </p:spTree>
    <p:extLst>
      <p:ext uri="{BB962C8B-B14F-4D97-AF65-F5344CB8AC3E}">
        <p14:creationId xmlns:p14="http://schemas.microsoft.com/office/powerpoint/2010/main" val="30613171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29</a:t>
            </a:fld>
            <a:endParaRPr lang="pt-BR"/>
          </a:p>
        </p:txBody>
      </p:sp>
    </p:spTree>
    <p:extLst>
      <p:ext uri="{BB962C8B-B14F-4D97-AF65-F5344CB8AC3E}">
        <p14:creationId xmlns:p14="http://schemas.microsoft.com/office/powerpoint/2010/main" val="6191771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30</a:t>
            </a:fld>
            <a:endParaRPr lang="pt-BR"/>
          </a:p>
        </p:txBody>
      </p:sp>
    </p:spTree>
    <p:extLst>
      <p:ext uri="{BB962C8B-B14F-4D97-AF65-F5344CB8AC3E}">
        <p14:creationId xmlns:p14="http://schemas.microsoft.com/office/powerpoint/2010/main" val="34135997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Tree>
    <p:extLst>
      <p:ext uri="{BB962C8B-B14F-4D97-AF65-F5344CB8AC3E}">
        <p14:creationId xmlns:p14="http://schemas.microsoft.com/office/powerpoint/2010/main" val="24788702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31</a:t>
            </a:fld>
            <a:endParaRPr lang="pt-BR"/>
          </a:p>
        </p:txBody>
      </p:sp>
    </p:spTree>
    <p:extLst>
      <p:ext uri="{BB962C8B-B14F-4D97-AF65-F5344CB8AC3E}">
        <p14:creationId xmlns:p14="http://schemas.microsoft.com/office/powerpoint/2010/main" val="39727541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32</a:t>
            </a:fld>
            <a:endParaRPr lang="pt-BR"/>
          </a:p>
        </p:txBody>
      </p:sp>
    </p:spTree>
    <p:extLst>
      <p:ext uri="{BB962C8B-B14F-4D97-AF65-F5344CB8AC3E}">
        <p14:creationId xmlns:p14="http://schemas.microsoft.com/office/powerpoint/2010/main" val="12075555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33</a:t>
            </a:fld>
            <a:endParaRPr lang="pt-BR"/>
          </a:p>
        </p:txBody>
      </p:sp>
    </p:spTree>
    <p:extLst>
      <p:ext uri="{BB962C8B-B14F-4D97-AF65-F5344CB8AC3E}">
        <p14:creationId xmlns:p14="http://schemas.microsoft.com/office/powerpoint/2010/main" val="3099721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AU" sz="700" dirty="0"/>
              <a:t>I myself have bashed my head against a wall for hours trying to get this to work and correctly upload.</a:t>
            </a:r>
          </a:p>
          <a:p>
            <a:pPr marL="0" marR="0" lvl="0" indent="0" algn="l" defTabSz="914400" rtl="0" eaLnBrk="1" fontAlgn="auto" latinLnBrk="0" hangingPunct="1">
              <a:lnSpc>
                <a:spcPct val="100000"/>
              </a:lnSpc>
              <a:spcBef>
                <a:spcPts val="0"/>
              </a:spcBef>
              <a:spcAft>
                <a:spcPts val="0"/>
              </a:spcAft>
              <a:buClrTx/>
              <a:buSzTx/>
              <a:buFontTx/>
              <a:buNone/>
              <a:tabLst/>
              <a:defRPr/>
            </a:pPr>
            <a:r>
              <a:rPr lang="en-AU" sz="700" dirty="0"/>
              <a:t>Now that I’ve done it a couple of times, it took me about 5 minutes to get this to work with one error when testing before this talk.</a:t>
            </a:r>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34</a:t>
            </a:fld>
            <a:endParaRPr lang="pt-BR"/>
          </a:p>
        </p:txBody>
      </p:sp>
    </p:spTree>
    <p:extLst>
      <p:ext uri="{BB962C8B-B14F-4D97-AF65-F5344CB8AC3E}">
        <p14:creationId xmlns:p14="http://schemas.microsoft.com/office/powerpoint/2010/main" val="40940358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35</a:t>
            </a:fld>
            <a:endParaRPr lang="pt-BR"/>
          </a:p>
        </p:txBody>
      </p:sp>
    </p:spTree>
    <p:extLst>
      <p:ext uri="{BB962C8B-B14F-4D97-AF65-F5344CB8AC3E}">
        <p14:creationId xmlns:p14="http://schemas.microsoft.com/office/powerpoint/2010/main" val="3141744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FFFFFF"/>
                </a:solidFill>
                <a:effectLst/>
                <a:latin typeface="Source Code Pro"/>
              </a:rPr>
              <a:t>pip install -i https://test.pypi.org/simple/ python-</a:t>
            </a:r>
            <a:r>
              <a:rPr lang="en-GB" b="0" i="0" dirty="0" err="1">
                <a:solidFill>
                  <a:srgbClr val="FFFFFF"/>
                </a:solidFill>
                <a:effectLst/>
                <a:latin typeface="Source Code Pro"/>
              </a:rPr>
              <a:t>playingcards</a:t>
            </a:r>
            <a:r>
              <a:rPr lang="en-GB" b="0" i="0" dirty="0">
                <a:solidFill>
                  <a:srgbClr val="FFFFFF"/>
                </a:solidFill>
                <a:effectLst/>
                <a:latin typeface="Source Code Pro"/>
              </a:rPr>
              <a:t>-dev==0.0.4</a:t>
            </a:r>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36</a:t>
            </a:fld>
            <a:endParaRPr lang="pt-BR"/>
          </a:p>
        </p:txBody>
      </p:sp>
    </p:spTree>
    <p:extLst>
      <p:ext uri="{BB962C8B-B14F-4D97-AF65-F5344CB8AC3E}">
        <p14:creationId xmlns:p14="http://schemas.microsoft.com/office/powerpoint/2010/main" val="3169274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Tree>
    <p:extLst>
      <p:ext uri="{BB962C8B-B14F-4D97-AF65-F5344CB8AC3E}">
        <p14:creationId xmlns:p14="http://schemas.microsoft.com/office/powerpoint/2010/main" val="9014256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6</a:t>
            </a:fld>
            <a:endParaRPr lang="pt-BR"/>
          </a:p>
        </p:txBody>
      </p:sp>
    </p:spTree>
    <p:extLst>
      <p:ext uri="{BB962C8B-B14F-4D97-AF65-F5344CB8AC3E}">
        <p14:creationId xmlns:p14="http://schemas.microsoft.com/office/powerpoint/2010/main" val="940637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7</a:t>
            </a:fld>
            <a:endParaRPr lang="pt-BR"/>
          </a:p>
        </p:txBody>
      </p:sp>
    </p:spTree>
    <p:extLst>
      <p:ext uri="{BB962C8B-B14F-4D97-AF65-F5344CB8AC3E}">
        <p14:creationId xmlns:p14="http://schemas.microsoft.com/office/powerpoint/2010/main" val="31566499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8</a:t>
            </a:fld>
            <a:endParaRPr lang="pt-BR"/>
          </a:p>
        </p:txBody>
      </p:sp>
    </p:spTree>
    <p:extLst>
      <p:ext uri="{BB962C8B-B14F-4D97-AF65-F5344CB8AC3E}">
        <p14:creationId xmlns:p14="http://schemas.microsoft.com/office/powerpoint/2010/main" val="28545503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9</a:t>
            </a:fld>
            <a:endParaRPr lang="pt-BR"/>
          </a:p>
        </p:txBody>
      </p:sp>
    </p:spTree>
    <p:extLst>
      <p:ext uri="{BB962C8B-B14F-4D97-AF65-F5344CB8AC3E}">
        <p14:creationId xmlns:p14="http://schemas.microsoft.com/office/powerpoint/2010/main" val="26736441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AU" dirty="0"/>
          </a:p>
        </p:txBody>
      </p:sp>
      <p:sp>
        <p:nvSpPr>
          <p:cNvPr id="4" name="Slide Number Placeholder 3"/>
          <p:cNvSpPr>
            <a:spLocks noGrp="1"/>
          </p:cNvSpPr>
          <p:nvPr>
            <p:ph type="sldNum" sz="quarter" idx="5"/>
          </p:nvPr>
        </p:nvSpPr>
        <p:spPr/>
        <p:txBody>
          <a:bodyPr/>
          <a:lstStyle/>
          <a:p>
            <a:fld id="{C0696B5C-12A0-4042-B4D0-BD3B9A4F58C6}" type="slidenum">
              <a:rPr lang="pt-BR" smtClean="0"/>
              <a:pPr/>
              <a:t>10</a:t>
            </a:fld>
            <a:endParaRPr lang="pt-BR"/>
          </a:p>
        </p:txBody>
      </p:sp>
    </p:spTree>
    <p:extLst>
      <p:ext uri="{BB962C8B-B14F-4D97-AF65-F5344CB8AC3E}">
        <p14:creationId xmlns:p14="http://schemas.microsoft.com/office/powerpoint/2010/main" val="2453698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8.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Layouts/_rels/slideLayout11.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9.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Layouts/_rels/slideLayout1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0.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11.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14.xml.rels><?xml version="1.0" encoding="UTF-8" standalone="yes"?>
<Relationships xmlns="http://schemas.openxmlformats.org/package/2006/relationships"><Relationship Id="rId8" Type="http://schemas.openxmlformats.org/officeDocument/2006/relationships/hyperlink" Target="http://www.youtube.com/capgeminimedia" TargetMode="External"/><Relationship Id="rId13" Type="http://schemas.openxmlformats.org/officeDocument/2006/relationships/hyperlink" Target="http://www.capgemini.com/about/how-we-work/rightshorer" TargetMode="External"/><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www.capgemini.com/about/how-we-work/the-collaborative-business-experiencetm" TargetMode="External"/><Relationship Id="rId2" Type="http://schemas.openxmlformats.org/officeDocument/2006/relationships/hyperlink" Target="http://www.linkedin.com/company/capgemini" TargetMode="External"/><Relationship Id="rId1" Type="http://schemas.openxmlformats.org/officeDocument/2006/relationships/slideMaster" Target="../slideMasters/slideMaster3.xml"/><Relationship Id="rId6" Type="http://schemas.openxmlformats.org/officeDocument/2006/relationships/hyperlink" Target="http://www.twitter.com/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facebook.com/capgemini" TargetMode="External"/><Relationship Id="rId4" Type="http://schemas.openxmlformats.org/officeDocument/2006/relationships/hyperlink" Target="http://www.slideshare.net/capgemini" TargetMode="External"/><Relationship Id="rId9"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9.png"/><Relationship Id="rId18" Type="http://schemas.openxmlformats.org/officeDocument/2006/relationships/hyperlink" Target="http://www.facebook.com/capgemini" TargetMode="External"/><Relationship Id="rId3" Type="http://schemas.openxmlformats.org/officeDocument/2006/relationships/tags" Target="../tags/tag15.xml"/><Relationship Id="rId21" Type="http://schemas.openxmlformats.org/officeDocument/2006/relationships/hyperlink" Target="http://www.capgemini.com/" TargetMode="External"/><Relationship Id="rId7" Type="http://schemas.openxmlformats.org/officeDocument/2006/relationships/image" Target="../media/image7.png"/><Relationship Id="rId12" Type="http://schemas.openxmlformats.org/officeDocument/2006/relationships/hyperlink" Target="http://www.twitter.com/capgemini" TargetMode="External"/><Relationship Id="rId17" Type="http://schemas.microsoft.com/office/2007/relationships/hdphoto" Target="../media/hdphoto4.wdp"/><Relationship Id="rId2" Type="http://schemas.openxmlformats.org/officeDocument/2006/relationships/tags" Target="../tags/tag14.xml"/><Relationship Id="rId16" Type="http://schemas.openxmlformats.org/officeDocument/2006/relationships/image" Target="../media/image10.png"/><Relationship Id="rId20" Type="http://schemas.microsoft.com/office/2007/relationships/hdphoto" Target="../media/hdphoto5.wdp"/><Relationship Id="rId1" Type="http://schemas.openxmlformats.org/officeDocument/2006/relationships/tags" Target="../tags/tag13.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slideMaster" Target="../slideMasters/slideMaster3.xml"/><Relationship Id="rId15" Type="http://schemas.openxmlformats.org/officeDocument/2006/relationships/hyperlink" Target="http://www.youtube.com/capgeminimedia" TargetMode="External"/><Relationship Id="rId10" Type="http://schemas.openxmlformats.org/officeDocument/2006/relationships/image" Target="../media/image8.png"/><Relationship Id="rId19" Type="http://schemas.openxmlformats.org/officeDocument/2006/relationships/image" Target="../media/image11.png"/><Relationship Id="rId4" Type="http://schemas.openxmlformats.org/officeDocument/2006/relationships/tags" Target="../tags/tag16.xml"/><Relationship Id="rId9" Type="http://schemas.openxmlformats.org/officeDocument/2006/relationships/hyperlink" Target="http://www.slideshare.net/capgemini" TargetMode="External"/><Relationship Id="rId14" Type="http://schemas.microsoft.com/office/2007/relationships/hdphoto" Target="../media/hdphoto3.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7.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2"/>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re 2"/>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8803"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6389" name="Freeform 5"/>
          <p:cNvSpPr>
            <a:spLocks/>
          </p:cNvSpPr>
          <p:nvPr userDrawn="1"/>
        </p:nvSpPr>
        <p:spPr bwMode="auto">
          <a:xfrm>
            <a:off x="1009650" y="0"/>
            <a:ext cx="11182350" cy="6858000"/>
          </a:xfrm>
          <a:custGeom>
            <a:avLst/>
            <a:gdLst/>
            <a:ahLst/>
            <a:cxnLst>
              <a:cxn ang="0">
                <a:pos x="0" y="0"/>
              </a:cxn>
              <a:cxn ang="0">
                <a:pos x="7044" y="0"/>
              </a:cxn>
              <a:cxn ang="0">
                <a:pos x="7044" y="4320"/>
              </a:cxn>
              <a:cxn ang="0">
                <a:pos x="7040" y="4320"/>
              </a:cxn>
              <a:cxn ang="0">
                <a:pos x="4170" y="4320"/>
              </a:cxn>
              <a:cxn ang="0">
                <a:pos x="4150" y="4318"/>
              </a:cxn>
              <a:cxn ang="0">
                <a:pos x="4132" y="4308"/>
              </a:cxn>
              <a:cxn ang="0">
                <a:pos x="3522" y="3806"/>
              </a:cxn>
              <a:cxn ang="0">
                <a:pos x="3468" y="3760"/>
              </a:cxn>
              <a:cxn ang="0">
                <a:pos x="3416" y="3714"/>
              </a:cxn>
              <a:cxn ang="0">
                <a:pos x="3492" y="3568"/>
              </a:cxn>
              <a:cxn ang="0">
                <a:pos x="3522" y="3504"/>
              </a:cxn>
              <a:cxn ang="0">
                <a:pos x="3578" y="3378"/>
              </a:cxn>
              <a:cxn ang="0">
                <a:pos x="3622" y="3248"/>
              </a:cxn>
              <a:cxn ang="0">
                <a:pos x="3652" y="3116"/>
              </a:cxn>
              <a:cxn ang="0">
                <a:pos x="3664" y="3046"/>
              </a:cxn>
              <a:cxn ang="0">
                <a:pos x="3670" y="2964"/>
              </a:cxn>
              <a:cxn ang="0">
                <a:pos x="3670" y="2884"/>
              </a:cxn>
              <a:cxn ang="0">
                <a:pos x="3662" y="2802"/>
              </a:cxn>
              <a:cxn ang="0">
                <a:pos x="3648" y="2722"/>
              </a:cxn>
              <a:cxn ang="0">
                <a:pos x="3632" y="2666"/>
              </a:cxn>
              <a:cxn ang="0">
                <a:pos x="3590" y="2560"/>
              </a:cxn>
              <a:cxn ang="0">
                <a:pos x="3536" y="2460"/>
              </a:cxn>
              <a:cxn ang="0">
                <a:pos x="3470" y="2366"/>
              </a:cxn>
              <a:cxn ang="0">
                <a:pos x="3434" y="2322"/>
              </a:cxn>
              <a:cxn ang="0">
                <a:pos x="3338" y="2220"/>
              </a:cxn>
              <a:cxn ang="0">
                <a:pos x="3236" y="2130"/>
              </a:cxn>
              <a:cxn ang="0">
                <a:pos x="3126" y="2046"/>
              </a:cxn>
              <a:cxn ang="0">
                <a:pos x="3012" y="1966"/>
              </a:cxn>
              <a:cxn ang="0">
                <a:pos x="2932" y="1916"/>
              </a:cxn>
              <a:cxn ang="0">
                <a:pos x="2766" y="1818"/>
              </a:cxn>
              <a:cxn ang="0">
                <a:pos x="2598" y="1728"/>
              </a:cxn>
              <a:cxn ang="0">
                <a:pos x="2340" y="1602"/>
              </a:cxn>
              <a:cxn ang="0">
                <a:pos x="2198" y="1536"/>
              </a:cxn>
              <a:cxn ang="0">
                <a:pos x="1772" y="1348"/>
              </a:cxn>
              <a:cxn ang="0">
                <a:pos x="1200" y="1106"/>
              </a:cxn>
              <a:cxn ang="0">
                <a:pos x="1118" y="1070"/>
              </a:cxn>
              <a:cxn ang="0">
                <a:pos x="954" y="994"/>
              </a:cxn>
              <a:cxn ang="0">
                <a:pos x="798" y="908"/>
              </a:cxn>
              <a:cxn ang="0">
                <a:pos x="646" y="814"/>
              </a:cxn>
              <a:cxn ang="0">
                <a:pos x="572" y="760"/>
              </a:cxn>
              <a:cxn ang="0">
                <a:pos x="448" y="658"/>
              </a:cxn>
              <a:cxn ang="0">
                <a:pos x="332" y="548"/>
              </a:cxn>
              <a:cxn ang="0">
                <a:pos x="228" y="426"/>
              </a:cxn>
              <a:cxn ang="0">
                <a:pos x="136" y="292"/>
              </a:cxn>
              <a:cxn ang="0">
                <a:pos x="94" y="222"/>
              </a:cxn>
              <a:cxn ang="0">
                <a:pos x="58" y="150"/>
              </a:cxn>
              <a:cxn ang="0">
                <a:pos x="28" y="76"/>
              </a:cxn>
              <a:cxn ang="0">
                <a:pos x="0" y="0"/>
              </a:cxn>
            </a:cxnLst>
            <a:rect l="0" t="0" r="r" b="b"/>
            <a:pathLst>
              <a:path w="7044" h="4320">
                <a:moveTo>
                  <a:pt x="0" y="0"/>
                </a:moveTo>
                <a:lnTo>
                  <a:pt x="0" y="0"/>
                </a:lnTo>
                <a:lnTo>
                  <a:pt x="7044" y="0"/>
                </a:lnTo>
                <a:lnTo>
                  <a:pt x="7044" y="0"/>
                </a:lnTo>
                <a:lnTo>
                  <a:pt x="7044" y="4320"/>
                </a:lnTo>
                <a:lnTo>
                  <a:pt x="7044" y="4320"/>
                </a:lnTo>
                <a:lnTo>
                  <a:pt x="7040" y="4320"/>
                </a:lnTo>
                <a:lnTo>
                  <a:pt x="7040" y="4320"/>
                </a:lnTo>
                <a:lnTo>
                  <a:pt x="4170" y="4320"/>
                </a:lnTo>
                <a:lnTo>
                  <a:pt x="4170" y="4320"/>
                </a:lnTo>
                <a:lnTo>
                  <a:pt x="4160" y="4320"/>
                </a:lnTo>
                <a:lnTo>
                  <a:pt x="4150" y="4318"/>
                </a:lnTo>
                <a:lnTo>
                  <a:pt x="4140" y="4314"/>
                </a:lnTo>
                <a:lnTo>
                  <a:pt x="4132" y="4308"/>
                </a:lnTo>
                <a:lnTo>
                  <a:pt x="4132" y="4308"/>
                </a:lnTo>
                <a:lnTo>
                  <a:pt x="3522" y="3806"/>
                </a:lnTo>
                <a:lnTo>
                  <a:pt x="3522" y="3806"/>
                </a:lnTo>
                <a:lnTo>
                  <a:pt x="3468" y="3760"/>
                </a:lnTo>
                <a:lnTo>
                  <a:pt x="3416" y="3714"/>
                </a:lnTo>
                <a:lnTo>
                  <a:pt x="3416" y="3714"/>
                </a:lnTo>
                <a:lnTo>
                  <a:pt x="3454" y="3640"/>
                </a:lnTo>
                <a:lnTo>
                  <a:pt x="3492" y="3568"/>
                </a:lnTo>
                <a:lnTo>
                  <a:pt x="3492" y="3568"/>
                </a:lnTo>
                <a:lnTo>
                  <a:pt x="3522" y="3504"/>
                </a:lnTo>
                <a:lnTo>
                  <a:pt x="3552" y="3442"/>
                </a:lnTo>
                <a:lnTo>
                  <a:pt x="3578" y="3378"/>
                </a:lnTo>
                <a:lnTo>
                  <a:pt x="3600" y="3314"/>
                </a:lnTo>
                <a:lnTo>
                  <a:pt x="3622" y="3248"/>
                </a:lnTo>
                <a:lnTo>
                  <a:pt x="3638" y="3182"/>
                </a:lnTo>
                <a:lnTo>
                  <a:pt x="3652" y="3116"/>
                </a:lnTo>
                <a:lnTo>
                  <a:pt x="3664" y="3046"/>
                </a:lnTo>
                <a:lnTo>
                  <a:pt x="3664" y="3046"/>
                </a:lnTo>
                <a:lnTo>
                  <a:pt x="3668" y="3006"/>
                </a:lnTo>
                <a:lnTo>
                  <a:pt x="3670" y="2964"/>
                </a:lnTo>
                <a:lnTo>
                  <a:pt x="3670" y="2924"/>
                </a:lnTo>
                <a:lnTo>
                  <a:pt x="3670" y="2884"/>
                </a:lnTo>
                <a:lnTo>
                  <a:pt x="3666" y="2844"/>
                </a:lnTo>
                <a:lnTo>
                  <a:pt x="3662" y="2802"/>
                </a:lnTo>
                <a:lnTo>
                  <a:pt x="3656" y="2762"/>
                </a:lnTo>
                <a:lnTo>
                  <a:pt x="3648" y="2722"/>
                </a:lnTo>
                <a:lnTo>
                  <a:pt x="3648" y="2722"/>
                </a:lnTo>
                <a:lnTo>
                  <a:pt x="3632" y="2666"/>
                </a:lnTo>
                <a:lnTo>
                  <a:pt x="3612" y="2612"/>
                </a:lnTo>
                <a:lnTo>
                  <a:pt x="3590" y="2560"/>
                </a:lnTo>
                <a:lnTo>
                  <a:pt x="3564" y="2508"/>
                </a:lnTo>
                <a:lnTo>
                  <a:pt x="3536" y="2460"/>
                </a:lnTo>
                <a:lnTo>
                  <a:pt x="3504" y="2412"/>
                </a:lnTo>
                <a:lnTo>
                  <a:pt x="3470" y="2366"/>
                </a:lnTo>
                <a:lnTo>
                  <a:pt x="3434" y="2322"/>
                </a:lnTo>
                <a:lnTo>
                  <a:pt x="3434" y="2322"/>
                </a:lnTo>
                <a:lnTo>
                  <a:pt x="3388" y="2270"/>
                </a:lnTo>
                <a:lnTo>
                  <a:pt x="3338" y="2220"/>
                </a:lnTo>
                <a:lnTo>
                  <a:pt x="3288" y="2174"/>
                </a:lnTo>
                <a:lnTo>
                  <a:pt x="3236" y="2130"/>
                </a:lnTo>
                <a:lnTo>
                  <a:pt x="3182" y="2086"/>
                </a:lnTo>
                <a:lnTo>
                  <a:pt x="3126" y="2046"/>
                </a:lnTo>
                <a:lnTo>
                  <a:pt x="3070" y="2006"/>
                </a:lnTo>
                <a:lnTo>
                  <a:pt x="3012" y="1966"/>
                </a:lnTo>
                <a:lnTo>
                  <a:pt x="3012" y="1966"/>
                </a:lnTo>
                <a:lnTo>
                  <a:pt x="2932" y="1916"/>
                </a:lnTo>
                <a:lnTo>
                  <a:pt x="2850" y="1866"/>
                </a:lnTo>
                <a:lnTo>
                  <a:pt x="2766" y="1818"/>
                </a:lnTo>
                <a:lnTo>
                  <a:pt x="2682" y="1772"/>
                </a:lnTo>
                <a:lnTo>
                  <a:pt x="2598" y="1728"/>
                </a:lnTo>
                <a:lnTo>
                  <a:pt x="2512" y="1686"/>
                </a:lnTo>
                <a:lnTo>
                  <a:pt x="2340" y="1602"/>
                </a:lnTo>
                <a:lnTo>
                  <a:pt x="2340" y="1602"/>
                </a:lnTo>
                <a:lnTo>
                  <a:pt x="2198" y="1536"/>
                </a:lnTo>
                <a:lnTo>
                  <a:pt x="2056" y="1472"/>
                </a:lnTo>
                <a:lnTo>
                  <a:pt x="1772" y="1348"/>
                </a:lnTo>
                <a:lnTo>
                  <a:pt x="1486" y="1226"/>
                </a:lnTo>
                <a:lnTo>
                  <a:pt x="1200" y="1106"/>
                </a:lnTo>
                <a:lnTo>
                  <a:pt x="1200" y="1106"/>
                </a:lnTo>
                <a:lnTo>
                  <a:pt x="1118" y="1070"/>
                </a:lnTo>
                <a:lnTo>
                  <a:pt x="1036" y="1034"/>
                </a:lnTo>
                <a:lnTo>
                  <a:pt x="954" y="994"/>
                </a:lnTo>
                <a:lnTo>
                  <a:pt x="876" y="952"/>
                </a:lnTo>
                <a:lnTo>
                  <a:pt x="798" y="908"/>
                </a:lnTo>
                <a:lnTo>
                  <a:pt x="720" y="862"/>
                </a:lnTo>
                <a:lnTo>
                  <a:pt x="646" y="814"/>
                </a:lnTo>
                <a:lnTo>
                  <a:pt x="572" y="760"/>
                </a:lnTo>
                <a:lnTo>
                  <a:pt x="572" y="760"/>
                </a:lnTo>
                <a:lnTo>
                  <a:pt x="508" y="710"/>
                </a:lnTo>
                <a:lnTo>
                  <a:pt x="448" y="658"/>
                </a:lnTo>
                <a:lnTo>
                  <a:pt x="388" y="604"/>
                </a:lnTo>
                <a:lnTo>
                  <a:pt x="332" y="548"/>
                </a:lnTo>
                <a:lnTo>
                  <a:pt x="278" y="488"/>
                </a:lnTo>
                <a:lnTo>
                  <a:pt x="228" y="426"/>
                </a:lnTo>
                <a:lnTo>
                  <a:pt x="180" y="360"/>
                </a:lnTo>
                <a:lnTo>
                  <a:pt x="136" y="292"/>
                </a:lnTo>
                <a:lnTo>
                  <a:pt x="136" y="292"/>
                </a:lnTo>
                <a:lnTo>
                  <a:pt x="94" y="222"/>
                </a:lnTo>
                <a:lnTo>
                  <a:pt x="76" y="186"/>
                </a:lnTo>
                <a:lnTo>
                  <a:pt x="58" y="150"/>
                </a:lnTo>
                <a:lnTo>
                  <a:pt x="42" y="114"/>
                </a:lnTo>
                <a:lnTo>
                  <a:pt x="28" y="76"/>
                </a:lnTo>
                <a:lnTo>
                  <a:pt x="14" y="38"/>
                </a:lnTo>
                <a:lnTo>
                  <a:pt x="0" y="0"/>
                </a:lnTo>
                <a:lnTo>
                  <a:pt x="0" y="0"/>
                </a:lnTo>
                <a:close/>
              </a:path>
            </a:pathLst>
          </a:custGeom>
          <a:solidFill>
            <a:schemeClr val="tx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6"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22" name="Subtitle 2"/>
          <p:cNvSpPr>
            <a:spLocks noGrp="1"/>
          </p:cNvSpPr>
          <p:nvPr>
            <p:ph type="subTitle" idx="1" hasCustomPrompt="1"/>
          </p:nvPr>
        </p:nvSpPr>
        <p:spPr>
          <a:xfrm>
            <a:off x="5665976" y="1690688"/>
            <a:ext cx="6234859" cy="11260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sp>
        <p:nvSpPr>
          <p:cNvPr id="2" name="Titre 1"/>
          <p:cNvSpPr>
            <a:spLocks noGrp="1"/>
          </p:cNvSpPr>
          <p:nvPr>
            <p:ph type="title" hasCustomPrompt="1"/>
          </p:nvPr>
        </p:nvSpPr>
        <p:spPr>
          <a:xfrm>
            <a:off x="5655320" y="622300"/>
            <a:ext cx="6260455" cy="1068388"/>
          </a:xfrm>
          <a:prstGeom prst="rect">
            <a:avLst/>
          </a:prstGeom>
        </p:spPr>
        <p:txBody>
          <a:bodyPr lIns="0" anchor="b"/>
          <a:lstStyle>
            <a:lvl1pPr>
              <a:defRPr sz="2600">
                <a:solidFill>
                  <a:schemeClr val="bg1"/>
                </a:solidFill>
              </a:defRPr>
            </a:lvl1pPr>
          </a:lstStyle>
          <a:p>
            <a:r>
              <a:rPr lang="en-US" dirty="0"/>
              <a:t>Click to insert title</a:t>
            </a:r>
          </a:p>
        </p:txBody>
      </p:sp>
    </p:spTree>
    <p:extLst>
      <p:ext uri="{BB962C8B-B14F-4D97-AF65-F5344CB8AC3E}">
        <p14:creationId xmlns:p14="http://schemas.microsoft.com/office/powerpoint/2010/main" val="2291765487"/>
      </p:ext>
    </p:extLst>
  </p:cSld>
  <p:clrMapOvr>
    <a:masterClrMapping/>
  </p:clrMapOvr>
  <p:extLst>
    <p:ext uri="{DCECCB84-F9BA-43D5-87BE-67443E8EF086}">
      <p15:sldGuideLst xmlns:p15="http://schemas.microsoft.com/office/powerpoint/2012/main">
        <p15:guide id="1" orient="horz" pos="3339" userDrawn="1">
          <p15:clr>
            <a:srgbClr val="FBAE40"/>
          </p15:clr>
        </p15:guide>
        <p15:guide id="2" pos="25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E6E7E7"/>
        </a:solidFill>
        <a:effectLst/>
      </p:bgPr>
    </p:bg>
    <p:spTree>
      <p:nvGrpSpPr>
        <p:cNvPr id="1" name=""/>
        <p:cNvGrpSpPr/>
        <p:nvPr/>
      </p:nvGrpSpPr>
      <p:grpSpPr>
        <a:xfrm>
          <a:off x="0" y="0"/>
          <a:ext cx="0" cy="0"/>
          <a:chOff x="0" y="0"/>
          <a:chExt cx="0" cy="0"/>
        </a:xfrm>
      </p:grpSpPr>
      <p:graphicFrame>
        <p:nvGraphicFramePr>
          <p:cNvPr id="16" name="Object 15"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6753"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246" name="Freeform 6"/>
          <p:cNvSpPr>
            <a:spLocks/>
          </p:cNvSpPr>
          <p:nvPr userDrawn="1"/>
        </p:nvSpPr>
        <p:spPr bwMode="auto">
          <a:xfrm>
            <a:off x="3771900" y="1847851"/>
            <a:ext cx="8420100" cy="5010150"/>
          </a:xfrm>
          <a:custGeom>
            <a:avLst/>
            <a:gdLst/>
            <a:ahLst/>
            <a:cxnLst>
              <a:cxn ang="0">
                <a:pos x="5302" y="3130"/>
              </a:cxn>
              <a:cxn ang="0">
                <a:pos x="5302" y="994"/>
              </a:cxn>
              <a:cxn ang="0">
                <a:pos x="5302" y="982"/>
              </a:cxn>
              <a:cxn ang="0">
                <a:pos x="5302" y="966"/>
              </a:cxn>
              <a:cxn ang="0">
                <a:pos x="5298" y="962"/>
              </a:cxn>
              <a:cxn ang="0">
                <a:pos x="5284" y="968"/>
              </a:cxn>
              <a:cxn ang="0">
                <a:pos x="5234" y="992"/>
              </a:cxn>
              <a:cxn ang="0">
                <a:pos x="5132" y="1030"/>
              </a:cxn>
              <a:cxn ang="0">
                <a:pos x="5080" y="1044"/>
              </a:cxn>
              <a:cxn ang="0">
                <a:pos x="4944" y="1076"/>
              </a:cxn>
              <a:cxn ang="0">
                <a:pos x="4806" y="1094"/>
              </a:cxn>
              <a:cxn ang="0">
                <a:pos x="4668" y="1104"/>
              </a:cxn>
              <a:cxn ang="0">
                <a:pos x="4528" y="1102"/>
              </a:cxn>
              <a:cxn ang="0">
                <a:pos x="4436" y="1098"/>
              </a:cxn>
              <a:cxn ang="0">
                <a:pos x="4254" y="1080"/>
              </a:cxn>
              <a:cxn ang="0">
                <a:pos x="4074" y="1054"/>
              </a:cxn>
              <a:cxn ang="0">
                <a:pos x="3894" y="1018"/>
              </a:cxn>
              <a:cxn ang="0">
                <a:pos x="3806" y="996"/>
              </a:cxn>
              <a:cxn ang="0">
                <a:pos x="3518" y="918"/>
              </a:cxn>
              <a:cxn ang="0">
                <a:pos x="3236" y="828"/>
              </a:cxn>
              <a:cxn ang="0">
                <a:pos x="2956" y="724"/>
              </a:cxn>
              <a:cxn ang="0">
                <a:pos x="2680" y="612"/>
              </a:cxn>
              <a:cxn ang="0">
                <a:pos x="2522" y="544"/>
              </a:cxn>
              <a:cxn ang="0">
                <a:pos x="2210" y="402"/>
              </a:cxn>
              <a:cxn ang="0">
                <a:pos x="1902" y="250"/>
              </a:cxn>
              <a:cxn ang="0">
                <a:pos x="1596" y="92"/>
              </a:cxn>
              <a:cxn ang="0">
                <a:pos x="1446" y="10"/>
              </a:cxn>
              <a:cxn ang="0">
                <a:pos x="1434" y="4"/>
              </a:cxn>
              <a:cxn ang="0">
                <a:pos x="1432" y="0"/>
              </a:cxn>
              <a:cxn ang="0">
                <a:pos x="1424" y="0"/>
              </a:cxn>
              <a:cxn ang="0">
                <a:pos x="1286" y="88"/>
              </a:cxn>
              <a:cxn ang="0">
                <a:pos x="1132" y="194"/>
              </a:cxn>
              <a:cxn ang="0">
                <a:pos x="982" y="304"/>
              </a:cxn>
              <a:cxn ang="0">
                <a:pos x="838" y="422"/>
              </a:cxn>
              <a:cxn ang="0">
                <a:pos x="702" y="548"/>
              </a:cxn>
              <a:cxn ang="0">
                <a:pos x="660" y="592"/>
              </a:cxn>
              <a:cxn ang="0">
                <a:pos x="578" y="678"/>
              </a:cxn>
              <a:cxn ang="0">
                <a:pos x="500" y="768"/>
              </a:cxn>
              <a:cxn ang="0">
                <a:pos x="428" y="862"/>
              </a:cxn>
              <a:cxn ang="0">
                <a:pos x="360" y="958"/>
              </a:cxn>
              <a:cxn ang="0">
                <a:pos x="296" y="1058"/>
              </a:cxn>
              <a:cxn ang="0">
                <a:pos x="240" y="1162"/>
              </a:cxn>
              <a:cxn ang="0">
                <a:pos x="188" y="1270"/>
              </a:cxn>
              <a:cxn ang="0">
                <a:pos x="164" y="1326"/>
              </a:cxn>
              <a:cxn ang="0">
                <a:pos x="114" y="1460"/>
              </a:cxn>
              <a:cxn ang="0">
                <a:pos x="72" y="1596"/>
              </a:cxn>
              <a:cxn ang="0">
                <a:pos x="42" y="1736"/>
              </a:cxn>
              <a:cxn ang="0">
                <a:pos x="18" y="1876"/>
              </a:cxn>
              <a:cxn ang="0">
                <a:pos x="10" y="1958"/>
              </a:cxn>
              <a:cxn ang="0">
                <a:pos x="4" y="2038"/>
              </a:cxn>
              <a:cxn ang="0">
                <a:pos x="2" y="2052"/>
              </a:cxn>
              <a:cxn ang="0">
                <a:pos x="0" y="2054"/>
              </a:cxn>
              <a:cxn ang="0">
                <a:pos x="0" y="2312"/>
              </a:cxn>
              <a:cxn ang="0">
                <a:pos x="6" y="2330"/>
              </a:cxn>
              <a:cxn ang="0">
                <a:pos x="6" y="2350"/>
              </a:cxn>
              <a:cxn ang="0">
                <a:pos x="26" y="2552"/>
              </a:cxn>
              <a:cxn ang="0">
                <a:pos x="56" y="2752"/>
              </a:cxn>
              <a:cxn ang="0">
                <a:pos x="100" y="2950"/>
              </a:cxn>
              <a:cxn ang="0">
                <a:pos x="150" y="3148"/>
              </a:cxn>
              <a:cxn ang="0">
                <a:pos x="154" y="3156"/>
              </a:cxn>
              <a:cxn ang="0">
                <a:pos x="5304" y="3156"/>
              </a:cxn>
              <a:cxn ang="0">
                <a:pos x="5302" y="3130"/>
              </a:cxn>
            </a:cxnLst>
            <a:rect l="0" t="0" r="r" b="b"/>
            <a:pathLst>
              <a:path w="5304" h="3156">
                <a:moveTo>
                  <a:pt x="5302" y="3130"/>
                </a:moveTo>
                <a:lnTo>
                  <a:pt x="5302" y="3130"/>
                </a:lnTo>
                <a:lnTo>
                  <a:pt x="5302" y="994"/>
                </a:lnTo>
                <a:lnTo>
                  <a:pt x="5302" y="994"/>
                </a:lnTo>
                <a:lnTo>
                  <a:pt x="5302" y="982"/>
                </a:lnTo>
                <a:lnTo>
                  <a:pt x="5302" y="982"/>
                </a:lnTo>
                <a:lnTo>
                  <a:pt x="5302" y="968"/>
                </a:lnTo>
                <a:lnTo>
                  <a:pt x="5302" y="966"/>
                </a:lnTo>
                <a:lnTo>
                  <a:pt x="5300" y="964"/>
                </a:lnTo>
                <a:lnTo>
                  <a:pt x="5298" y="962"/>
                </a:lnTo>
                <a:lnTo>
                  <a:pt x="5294" y="964"/>
                </a:lnTo>
                <a:lnTo>
                  <a:pt x="5284" y="968"/>
                </a:lnTo>
                <a:lnTo>
                  <a:pt x="5284" y="968"/>
                </a:lnTo>
                <a:lnTo>
                  <a:pt x="5234" y="992"/>
                </a:lnTo>
                <a:lnTo>
                  <a:pt x="5184" y="1012"/>
                </a:lnTo>
                <a:lnTo>
                  <a:pt x="5132" y="1030"/>
                </a:lnTo>
                <a:lnTo>
                  <a:pt x="5080" y="1044"/>
                </a:lnTo>
                <a:lnTo>
                  <a:pt x="5080" y="1044"/>
                </a:lnTo>
                <a:lnTo>
                  <a:pt x="5012" y="1062"/>
                </a:lnTo>
                <a:lnTo>
                  <a:pt x="4944" y="1076"/>
                </a:lnTo>
                <a:lnTo>
                  <a:pt x="4876" y="1086"/>
                </a:lnTo>
                <a:lnTo>
                  <a:pt x="4806" y="1094"/>
                </a:lnTo>
                <a:lnTo>
                  <a:pt x="4736" y="1100"/>
                </a:lnTo>
                <a:lnTo>
                  <a:pt x="4668" y="1104"/>
                </a:lnTo>
                <a:lnTo>
                  <a:pt x="4598" y="1104"/>
                </a:lnTo>
                <a:lnTo>
                  <a:pt x="4528" y="1102"/>
                </a:lnTo>
                <a:lnTo>
                  <a:pt x="4528" y="1102"/>
                </a:lnTo>
                <a:lnTo>
                  <a:pt x="4436" y="1098"/>
                </a:lnTo>
                <a:lnTo>
                  <a:pt x="4344" y="1090"/>
                </a:lnTo>
                <a:lnTo>
                  <a:pt x="4254" y="1080"/>
                </a:lnTo>
                <a:lnTo>
                  <a:pt x="4164" y="1068"/>
                </a:lnTo>
                <a:lnTo>
                  <a:pt x="4074" y="1054"/>
                </a:lnTo>
                <a:lnTo>
                  <a:pt x="3984" y="1036"/>
                </a:lnTo>
                <a:lnTo>
                  <a:pt x="3894" y="1018"/>
                </a:lnTo>
                <a:lnTo>
                  <a:pt x="3806" y="996"/>
                </a:lnTo>
                <a:lnTo>
                  <a:pt x="3806" y="996"/>
                </a:lnTo>
                <a:lnTo>
                  <a:pt x="3660" y="960"/>
                </a:lnTo>
                <a:lnTo>
                  <a:pt x="3518" y="918"/>
                </a:lnTo>
                <a:lnTo>
                  <a:pt x="3376" y="874"/>
                </a:lnTo>
                <a:lnTo>
                  <a:pt x="3236" y="828"/>
                </a:lnTo>
                <a:lnTo>
                  <a:pt x="3096" y="778"/>
                </a:lnTo>
                <a:lnTo>
                  <a:pt x="2956" y="724"/>
                </a:lnTo>
                <a:lnTo>
                  <a:pt x="2818" y="670"/>
                </a:lnTo>
                <a:lnTo>
                  <a:pt x="2680" y="612"/>
                </a:lnTo>
                <a:lnTo>
                  <a:pt x="2680" y="612"/>
                </a:lnTo>
                <a:lnTo>
                  <a:pt x="2522" y="544"/>
                </a:lnTo>
                <a:lnTo>
                  <a:pt x="2366" y="474"/>
                </a:lnTo>
                <a:lnTo>
                  <a:pt x="2210" y="402"/>
                </a:lnTo>
                <a:lnTo>
                  <a:pt x="2056" y="326"/>
                </a:lnTo>
                <a:lnTo>
                  <a:pt x="1902" y="250"/>
                </a:lnTo>
                <a:lnTo>
                  <a:pt x="1748" y="172"/>
                </a:lnTo>
                <a:lnTo>
                  <a:pt x="1596" y="92"/>
                </a:lnTo>
                <a:lnTo>
                  <a:pt x="1446" y="10"/>
                </a:lnTo>
                <a:lnTo>
                  <a:pt x="1446" y="10"/>
                </a:lnTo>
                <a:lnTo>
                  <a:pt x="1438" y="6"/>
                </a:lnTo>
                <a:lnTo>
                  <a:pt x="1434" y="4"/>
                </a:lnTo>
                <a:lnTo>
                  <a:pt x="1432" y="0"/>
                </a:lnTo>
                <a:lnTo>
                  <a:pt x="1432" y="0"/>
                </a:lnTo>
                <a:lnTo>
                  <a:pt x="1424" y="0"/>
                </a:lnTo>
                <a:lnTo>
                  <a:pt x="1424" y="0"/>
                </a:lnTo>
                <a:lnTo>
                  <a:pt x="1286" y="88"/>
                </a:lnTo>
                <a:lnTo>
                  <a:pt x="1286" y="88"/>
                </a:lnTo>
                <a:lnTo>
                  <a:pt x="1208" y="140"/>
                </a:lnTo>
                <a:lnTo>
                  <a:pt x="1132" y="194"/>
                </a:lnTo>
                <a:lnTo>
                  <a:pt x="1056" y="248"/>
                </a:lnTo>
                <a:lnTo>
                  <a:pt x="982" y="304"/>
                </a:lnTo>
                <a:lnTo>
                  <a:pt x="910" y="362"/>
                </a:lnTo>
                <a:lnTo>
                  <a:pt x="838" y="422"/>
                </a:lnTo>
                <a:lnTo>
                  <a:pt x="770" y="484"/>
                </a:lnTo>
                <a:lnTo>
                  <a:pt x="702" y="548"/>
                </a:lnTo>
                <a:lnTo>
                  <a:pt x="702" y="548"/>
                </a:lnTo>
                <a:lnTo>
                  <a:pt x="660" y="592"/>
                </a:lnTo>
                <a:lnTo>
                  <a:pt x="618" y="634"/>
                </a:lnTo>
                <a:lnTo>
                  <a:pt x="578" y="678"/>
                </a:lnTo>
                <a:lnTo>
                  <a:pt x="538" y="724"/>
                </a:lnTo>
                <a:lnTo>
                  <a:pt x="500" y="768"/>
                </a:lnTo>
                <a:lnTo>
                  <a:pt x="464" y="814"/>
                </a:lnTo>
                <a:lnTo>
                  <a:pt x="428" y="862"/>
                </a:lnTo>
                <a:lnTo>
                  <a:pt x="392" y="910"/>
                </a:lnTo>
                <a:lnTo>
                  <a:pt x="360" y="958"/>
                </a:lnTo>
                <a:lnTo>
                  <a:pt x="328" y="1008"/>
                </a:lnTo>
                <a:lnTo>
                  <a:pt x="296" y="1058"/>
                </a:lnTo>
                <a:lnTo>
                  <a:pt x="268" y="1110"/>
                </a:lnTo>
                <a:lnTo>
                  <a:pt x="240" y="1162"/>
                </a:lnTo>
                <a:lnTo>
                  <a:pt x="212" y="1216"/>
                </a:lnTo>
                <a:lnTo>
                  <a:pt x="188" y="1270"/>
                </a:lnTo>
                <a:lnTo>
                  <a:pt x="164" y="1326"/>
                </a:lnTo>
                <a:lnTo>
                  <a:pt x="164" y="1326"/>
                </a:lnTo>
                <a:lnTo>
                  <a:pt x="136" y="1392"/>
                </a:lnTo>
                <a:lnTo>
                  <a:pt x="114" y="1460"/>
                </a:lnTo>
                <a:lnTo>
                  <a:pt x="92" y="1528"/>
                </a:lnTo>
                <a:lnTo>
                  <a:pt x="72" y="1596"/>
                </a:lnTo>
                <a:lnTo>
                  <a:pt x="56" y="1666"/>
                </a:lnTo>
                <a:lnTo>
                  <a:pt x="42" y="1736"/>
                </a:lnTo>
                <a:lnTo>
                  <a:pt x="28" y="1806"/>
                </a:lnTo>
                <a:lnTo>
                  <a:pt x="18" y="1876"/>
                </a:lnTo>
                <a:lnTo>
                  <a:pt x="18" y="1876"/>
                </a:lnTo>
                <a:lnTo>
                  <a:pt x="10" y="1958"/>
                </a:lnTo>
                <a:lnTo>
                  <a:pt x="4" y="2038"/>
                </a:lnTo>
                <a:lnTo>
                  <a:pt x="4" y="2038"/>
                </a:lnTo>
                <a:lnTo>
                  <a:pt x="4" y="2048"/>
                </a:lnTo>
                <a:lnTo>
                  <a:pt x="2" y="2052"/>
                </a:lnTo>
                <a:lnTo>
                  <a:pt x="0" y="2054"/>
                </a:lnTo>
                <a:lnTo>
                  <a:pt x="0" y="2054"/>
                </a:lnTo>
                <a:lnTo>
                  <a:pt x="0" y="2312"/>
                </a:lnTo>
                <a:lnTo>
                  <a:pt x="0" y="2312"/>
                </a:lnTo>
                <a:lnTo>
                  <a:pt x="4" y="2320"/>
                </a:lnTo>
                <a:lnTo>
                  <a:pt x="6" y="2330"/>
                </a:lnTo>
                <a:lnTo>
                  <a:pt x="6" y="2350"/>
                </a:lnTo>
                <a:lnTo>
                  <a:pt x="6" y="2350"/>
                </a:lnTo>
                <a:lnTo>
                  <a:pt x="14" y="2452"/>
                </a:lnTo>
                <a:lnTo>
                  <a:pt x="26" y="2552"/>
                </a:lnTo>
                <a:lnTo>
                  <a:pt x="40" y="2652"/>
                </a:lnTo>
                <a:lnTo>
                  <a:pt x="56" y="2752"/>
                </a:lnTo>
                <a:lnTo>
                  <a:pt x="76" y="2852"/>
                </a:lnTo>
                <a:lnTo>
                  <a:pt x="100" y="2950"/>
                </a:lnTo>
                <a:lnTo>
                  <a:pt x="124" y="3050"/>
                </a:lnTo>
                <a:lnTo>
                  <a:pt x="150" y="3148"/>
                </a:lnTo>
                <a:lnTo>
                  <a:pt x="150" y="3148"/>
                </a:lnTo>
                <a:lnTo>
                  <a:pt x="154" y="3156"/>
                </a:lnTo>
                <a:lnTo>
                  <a:pt x="154" y="3156"/>
                </a:lnTo>
                <a:lnTo>
                  <a:pt x="5304" y="3156"/>
                </a:lnTo>
                <a:lnTo>
                  <a:pt x="5304" y="3156"/>
                </a:lnTo>
                <a:lnTo>
                  <a:pt x="5302" y="3130"/>
                </a:lnTo>
                <a:lnTo>
                  <a:pt x="5302" y="3130"/>
                </a:ln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7" name="Title 1"/>
          <p:cNvSpPr>
            <a:spLocks noGrp="1"/>
          </p:cNvSpPr>
          <p:nvPr>
            <p:ph type="ctrTitle" hasCustomPrompt="1"/>
          </p:nvPr>
        </p:nvSpPr>
        <p:spPr>
          <a:xfrm>
            <a:off x="5016499" y="3644152"/>
            <a:ext cx="6899275" cy="14498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Click to insert title</a:t>
            </a:r>
          </a:p>
        </p:txBody>
      </p:sp>
      <p:sp>
        <p:nvSpPr>
          <p:cNvPr id="8" name="Subtitle 2"/>
          <p:cNvSpPr>
            <a:spLocks noGrp="1"/>
          </p:cNvSpPr>
          <p:nvPr>
            <p:ph type="subTitle" idx="1" hasCustomPrompt="1"/>
          </p:nvPr>
        </p:nvSpPr>
        <p:spPr>
          <a:xfrm>
            <a:off x="5016499" y="5236923"/>
            <a:ext cx="6899275"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Click to insert presenter, location, and date</a:t>
            </a:r>
          </a:p>
        </p:txBody>
      </p:sp>
      <p:grpSp>
        <p:nvGrpSpPr>
          <p:cNvPr id="22" name="Group 14"/>
          <p:cNvGrpSpPr>
            <a:grpSpLocks noChangeAspect="1"/>
          </p:cNvGrpSpPr>
          <p:nvPr userDrawn="1"/>
        </p:nvGrpSpPr>
        <p:grpSpPr>
          <a:xfrm>
            <a:off x="407988" y="695702"/>
            <a:ext cx="5040000" cy="1123653"/>
            <a:chOff x="728663" y="4465638"/>
            <a:chExt cx="5354637" cy="1193800"/>
          </a:xfrm>
        </p:grpSpPr>
        <p:sp>
          <p:nvSpPr>
            <p:cNvPr id="23"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4" name="Freeform 12"/>
            <p:cNvSpPr>
              <a:spLocks noEditPoints="1"/>
            </p:cNvSpPr>
            <p:nvPr userDrawn="1"/>
          </p:nvSpPr>
          <p:spPr bwMode="auto">
            <a:xfrm>
              <a:off x="728663" y="4483100"/>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5"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6"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7"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9680562"/>
      </p:ext>
    </p:extLst>
  </p:cSld>
  <p:clrMapOvr>
    <a:masterClrMapping/>
  </p:clrMapOvr>
  <p:extLst>
    <p:ext uri="{DCECCB84-F9BA-43D5-87BE-67443E8EF086}">
      <p15:sldGuideLst xmlns:p15="http://schemas.microsoft.com/office/powerpoint/2012/main">
        <p15:guide id="1" orient="horz" pos="935">
          <p15:clr>
            <a:srgbClr val="FBAE40"/>
          </p15:clr>
        </p15:guide>
        <p15:guide id="2" pos="257">
          <p15:clr>
            <a:srgbClr val="FBAE40"/>
          </p15:clr>
        </p15:guide>
        <p15:guide id="3" pos="3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Slide 6">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8B5F77E1-A90A-4D54-B022-9C5E9B57DFA9}"/>
              </a:ext>
            </a:extLst>
          </p:cNvPr>
          <p:cNvGrpSpPr/>
          <p:nvPr userDrawn="1"/>
        </p:nvGrpSpPr>
        <p:grpSpPr>
          <a:xfrm>
            <a:off x="0" y="-55534"/>
            <a:ext cx="12216000" cy="5173384"/>
            <a:chOff x="0" y="-55534"/>
            <a:chExt cx="12216000" cy="5173384"/>
          </a:xfrm>
        </p:grpSpPr>
        <p:sp>
          <p:nvSpPr>
            <p:cNvPr id="13" name="Forme libre : forme 12">
              <a:extLst>
                <a:ext uri="{FF2B5EF4-FFF2-40B4-BE49-F238E27FC236}">
                  <a16:creationId xmlns:a16="http://schemas.microsoft.com/office/drawing/2014/main" id="{89968303-ACAB-46E2-9ADA-FFEAE7DD34FF}"/>
                </a:ext>
              </a:extLst>
            </p:cNvPr>
            <p:cNvSpPr/>
            <p:nvPr userDrawn="1"/>
          </p:nvSpPr>
          <p:spPr>
            <a:xfrm rot="10800000" flipH="1">
              <a:off x="0" y="-32385"/>
              <a:ext cx="5332543" cy="3858339"/>
            </a:xfrm>
            <a:custGeom>
              <a:avLst/>
              <a:gdLst>
                <a:gd name="connsiteX0" fmla="*/ 2180368 w 2314575"/>
                <a:gd name="connsiteY0" fmla="*/ 675704 h 1685925"/>
                <a:gd name="connsiteX1" fmla="*/ 7144 w 2314575"/>
                <a:gd name="connsiteY1" fmla="*/ 84011 h 1685925"/>
                <a:gd name="connsiteX2" fmla="*/ 7144 w 2314575"/>
                <a:gd name="connsiteY2" fmla="*/ 1622204 h 1685925"/>
                <a:gd name="connsiteX3" fmla="*/ 29813 w 2314575"/>
                <a:gd name="connsiteY3" fmla="*/ 1681544 h 1685925"/>
                <a:gd name="connsiteX4" fmla="*/ 2086261 w 2314575"/>
                <a:gd name="connsiteY4" fmla="*/ 1681544 h 1685925"/>
                <a:gd name="connsiteX5" fmla="*/ 2180368 w 2314575"/>
                <a:gd name="connsiteY5" fmla="*/ 675704 h 1685925"/>
                <a:gd name="connsiteX0" fmla="*/ 2173224 w 2307237"/>
                <a:gd name="connsiteY0" fmla="*/ 668561 h 1674401"/>
                <a:gd name="connsiteX1" fmla="*/ 0 w 2307237"/>
                <a:gd name="connsiteY1" fmla="*/ 76868 h 1674401"/>
                <a:gd name="connsiteX2" fmla="*/ 0 w 2307237"/>
                <a:gd name="connsiteY2" fmla="*/ 1615061 h 1674401"/>
                <a:gd name="connsiteX3" fmla="*/ 2637 w 2307237"/>
                <a:gd name="connsiteY3" fmla="*/ 1664385 h 1674401"/>
                <a:gd name="connsiteX4" fmla="*/ 2079117 w 2307237"/>
                <a:gd name="connsiteY4" fmla="*/ 1674401 h 1674401"/>
                <a:gd name="connsiteX5" fmla="*/ 2173224 w 2307237"/>
                <a:gd name="connsiteY5" fmla="*/ 668561 h 1674401"/>
                <a:gd name="connsiteX0" fmla="*/ 2173224 w 2307237"/>
                <a:gd name="connsiteY0" fmla="*/ 668561 h 1669393"/>
                <a:gd name="connsiteX1" fmla="*/ 0 w 2307237"/>
                <a:gd name="connsiteY1" fmla="*/ 76868 h 1669393"/>
                <a:gd name="connsiteX2" fmla="*/ 0 w 2307237"/>
                <a:gd name="connsiteY2" fmla="*/ 1615061 h 1669393"/>
                <a:gd name="connsiteX3" fmla="*/ 2637 w 2307237"/>
                <a:gd name="connsiteY3" fmla="*/ 1664385 h 1669393"/>
                <a:gd name="connsiteX4" fmla="*/ 2079117 w 2307237"/>
                <a:gd name="connsiteY4" fmla="*/ 1669393 h 1669393"/>
                <a:gd name="connsiteX5" fmla="*/ 2173224 w 2307237"/>
                <a:gd name="connsiteY5" fmla="*/ 668561 h 1669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7237" h="1669393">
                  <a:moveTo>
                    <a:pt x="2173224" y="668561"/>
                  </a:moveTo>
                  <a:cubicBezTo>
                    <a:pt x="1677257" y="1447230"/>
                    <a:pt x="849249" y="-388999"/>
                    <a:pt x="0" y="76868"/>
                  </a:cubicBezTo>
                  <a:lnTo>
                    <a:pt x="0" y="1615061"/>
                  </a:lnTo>
                  <a:cubicBezTo>
                    <a:pt x="7906" y="1636016"/>
                    <a:pt x="-4506" y="1646002"/>
                    <a:pt x="2637" y="1664385"/>
                  </a:cubicBezTo>
                  <a:lnTo>
                    <a:pt x="2079117" y="1669393"/>
                  </a:lnTo>
                  <a:cubicBezTo>
                    <a:pt x="2267807" y="988356"/>
                    <a:pt x="2432685" y="261177"/>
                    <a:pt x="2173224" y="668561"/>
                  </a:cubicBezTo>
                  <a:close/>
                </a:path>
              </a:pathLst>
            </a:custGeom>
            <a:solidFill>
              <a:schemeClr val="accent3"/>
            </a:solidFill>
            <a:ln w="9525" cap="flat">
              <a:noFill/>
              <a:prstDash val="solid"/>
              <a:miter/>
            </a:ln>
          </p:spPr>
          <p:txBody>
            <a:bodyPr rtlCol="0" anchor="ctr"/>
            <a:lstStyle/>
            <a:p>
              <a:endParaRPr lang="en-US" dirty="0"/>
            </a:p>
          </p:txBody>
        </p:sp>
        <p:sp>
          <p:nvSpPr>
            <p:cNvPr id="14" name="Forme libre : forme 13">
              <a:extLst>
                <a:ext uri="{FF2B5EF4-FFF2-40B4-BE49-F238E27FC236}">
                  <a16:creationId xmlns:a16="http://schemas.microsoft.com/office/drawing/2014/main" id="{E554DC0D-4FB0-4F98-9429-3F0318722CC7}"/>
                </a:ext>
              </a:extLst>
            </p:cNvPr>
            <p:cNvSpPr/>
            <p:nvPr/>
          </p:nvSpPr>
          <p:spPr>
            <a:xfrm rot="10800000" flipH="1">
              <a:off x="2749803" y="-55534"/>
              <a:ext cx="9466197" cy="5173384"/>
            </a:xfrm>
            <a:custGeom>
              <a:avLst/>
              <a:gdLst>
                <a:gd name="connsiteX0" fmla="*/ 4091559 w 4095750"/>
                <a:gd name="connsiteY0" fmla="*/ 2231968 h 2238375"/>
                <a:gd name="connsiteX1" fmla="*/ 1634966 w 4095750"/>
                <a:gd name="connsiteY1" fmla="*/ 17120 h 2238375"/>
                <a:gd name="connsiteX2" fmla="*/ 7144 w 4095750"/>
                <a:gd name="connsiteY2" fmla="*/ 2231968 h 2238375"/>
                <a:gd name="connsiteX3" fmla="*/ 4091559 w 4095750"/>
                <a:gd name="connsiteY3" fmla="*/ 2231968 h 2238375"/>
              </a:gdLst>
              <a:ahLst/>
              <a:cxnLst>
                <a:cxn ang="0">
                  <a:pos x="connsiteX0" y="connsiteY0"/>
                </a:cxn>
                <a:cxn ang="0">
                  <a:pos x="connsiteX1" y="connsiteY1"/>
                </a:cxn>
                <a:cxn ang="0">
                  <a:pos x="connsiteX2" y="connsiteY2"/>
                </a:cxn>
                <a:cxn ang="0">
                  <a:pos x="connsiteX3" y="connsiteY3"/>
                </a:cxn>
              </a:cxnLst>
              <a:rect l="l" t="t" r="r" b="b"/>
              <a:pathLst>
                <a:path w="4095750" h="2238375">
                  <a:moveTo>
                    <a:pt x="4091559" y="2231968"/>
                  </a:moveTo>
                  <a:cubicBezTo>
                    <a:pt x="3792189" y="638721"/>
                    <a:pt x="3102578" y="-88131"/>
                    <a:pt x="1634966" y="17120"/>
                  </a:cubicBezTo>
                  <a:cubicBezTo>
                    <a:pt x="986980" y="1336237"/>
                    <a:pt x="438150" y="1962030"/>
                    <a:pt x="7144" y="2231968"/>
                  </a:cubicBezTo>
                  <a:lnTo>
                    <a:pt x="4091559" y="2231968"/>
                  </a:lnTo>
                  <a:close/>
                </a:path>
              </a:pathLst>
            </a:custGeom>
            <a:solidFill>
              <a:schemeClr val="accent2"/>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userDrawn="1">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6655"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userDrawn="1">
            <p:ph type="body" sz="quarter" idx="11" hasCustomPrompt="1"/>
          </p:nvPr>
        </p:nvSpPr>
        <p:spPr>
          <a:xfrm>
            <a:off x="5736000" y="591671"/>
            <a:ext cx="5392948" cy="2117329"/>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userDrawn="1">
            <p:ph type="subTitle" idx="1" hasCustomPrompt="1"/>
          </p:nvPr>
        </p:nvSpPr>
        <p:spPr>
          <a:xfrm>
            <a:off x="5831750" y="2709000"/>
            <a:ext cx="4194069"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7346"/>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702334616"/>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7">
    <p:spTree>
      <p:nvGrpSpPr>
        <p:cNvPr id="1" name=""/>
        <p:cNvGrpSpPr/>
        <p:nvPr/>
      </p:nvGrpSpPr>
      <p:grpSpPr>
        <a:xfrm>
          <a:off x="0" y="0"/>
          <a:ext cx="0" cy="0"/>
          <a:chOff x="0" y="0"/>
          <a:chExt cx="0" cy="0"/>
        </a:xfrm>
      </p:grpSpPr>
      <p:grpSp>
        <p:nvGrpSpPr>
          <p:cNvPr id="22" name="Groupe 21">
            <a:extLst>
              <a:ext uri="{FF2B5EF4-FFF2-40B4-BE49-F238E27FC236}">
                <a16:creationId xmlns:a16="http://schemas.microsoft.com/office/drawing/2014/main" id="{3DB2FB67-77DB-4CBD-9C92-DA7BCA020134}"/>
              </a:ext>
            </a:extLst>
          </p:cNvPr>
          <p:cNvGrpSpPr/>
          <p:nvPr userDrawn="1"/>
        </p:nvGrpSpPr>
        <p:grpSpPr>
          <a:xfrm>
            <a:off x="4632000" y="-23150"/>
            <a:ext cx="7560000" cy="6874296"/>
            <a:chOff x="3847179" y="1294078"/>
            <a:chExt cx="4118037" cy="3744526"/>
          </a:xfrm>
        </p:grpSpPr>
        <p:sp>
          <p:nvSpPr>
            <p:cNvPr id="23" name="Forme libre : forme 22">
              <a:extLst>
                <a:ext uri="{FF2B5EF4-FFF2-40B4-BE49-F238E27FC236}">
                  <a16:creationId xmlns:a16="http://schemas.microsoft.com/office/drawing/2014/main" id="{7B3D07D9-2D6C-4A90-84F6-F3E3AEFB2EA9}"/>
                </a:ext>
              </a:extLst>
            </p:cNvPr>
            <p:cNvSpPr/>
            <p:nvPr/>
          </p:nvSpPr>
          <p:spPr>
            <a:xfrm>
              <a:off x="4193316" y="2714504"/>
              <a:ext cx="3771900" cy="2324100"/>
            </a:xfrm>
            <a:custGeom>
              <a:avLst/>
              <a:gdLst>
                <a:gd name="connsiteX0" fmla="*/ 3770471 w 3771900"/>
                <a:gd name="connsiteY0" fmla="*/ 1651908 h 2324100"/>
                <a:gd name="connsiteX1" fmla="*/ 2411540 w 3771900"/>
                <a:gd name="connsiteY1" fmla="*/ 35897 h 2324100"/>
                <a:gd name="connsiteX2" fmla="*/ 976694 w 3771900"/>
                <a:gd name="connsiteY2" fmla="*/ 559486 h 2324100"/>
                <a:gd name="connsiteX3" fmla="*/ 7144 w 3771900"/>
                <a:gd name="connsiteY3" fmla="*/ 633686 h 2324100"/>
                <a:gd name="connsiteX4" fmla="*/ 3773710 w 3771900"/>
                <a:gd name="connsiteY4" fmla="*/ 2321421 h 2324100"/>
                <a:gd name="connsiteX5" fmla="*/ 3770471 w 3771900"/>
                <a:gd name="connsiteY5" fmla="*/ 1651908 h 2324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71900" h="2324100">
                  <a:moveTo>
                    <a:pt x="3770471" y="1651908"/>
                  </a:moveTo>
                  <a:cubicBezTo>
                    <a:pt x="3318605" y="1380732"/>
                    <a:pt x="2548319" y="213919"/>
                    <a:pt x="2411540" y="35897"/>
                  </a:cubicBezTo>
                  <a:cubicBezTo>
                    <a:pt x="2099405" y="-85642"/>
                    <a:pt x="1609249" y="195060"/>
                    <a:pt x="976694" y="559486"/>
                  </a:cubicBezTo>
                  <a:cubicBezTo>
                    <a:pt x="388620" y="898291"/>
                    <a:pt x="51530" y="667786"/>
                    <a:pt x="7144" y="633686"/>
                  </a:cubicBezTo>
                  <a:cubicBezTo>
                    <a:pt x="793052" y="1266241"/>
                    <a:pt x="2403253" y="1964329"/>
                    <a:pt x="3773710" y="2321421"/>
                  </a:cubicBezTo>
                  <a:cubicBezTo>
                    <a:pt x="3773805" y="2144447"/>
                    <a:pt x="3770471" y="1814881"/>
                    <a:pt x="3770471" y="1651908"/>
                  </a:cubicBezTo>
                </a:path>
              </a:pathLst>
            </a:custGeom>
            <a:solidFill>
              <a:schemeClr val="accent2"/>
            </a:solidFill>
            <a:ln w="9525" cap="flat">
              <a:noFill/>
              <a:prstDash val="solid"/>
              <a:miter/>
            </a:ln>
          </p:spPr>
          <p:txBody>
            <a:bodyPr rtlCol="0" anchor="ctr"/>
            <a:lstStyle/>
            <a:p>
              <a:endParaRPr lang="en-US" dirty="0"/>
            </a:p>
          </p:txBody>
        </p:sp>
        <p:sp>
          <p:nvSpPr>
            <p:cNvPr id="24" name="Forme libre : forme 23">
              <a:extLst>
                <a:ext uri="{FF2B5EF4-FFF2-40B4-BE49-F238E27FC236}">
                  <a16:creationId xmlns:a16="http://schemas.microsoft.com/office/drawing/2014/main" id="{9445503A-D671-42FD-8762-A4BB0BDDD6B2}"/>
                </a:ext>
              </a:extLst>
            </p:cNvPr>
            <p:cNvSpPr/>
            <p:nvPr/>
          </p:nvSpPr>
          <p:spPr>
            <a:xfrm>
              <a:off x="3847179" y="1294078"/>
              <a:ext cx="4114800" cy="3086100"/>
            </a:xfrm>
            <a:custGeom>
              <a:avLst/>
              <a:gdLst>
                <a:gd name="connsiteX0" fmla="*/ 4116608 w 4114800"/>
                <a:gd name="connsiteY0" fmla="*/ 7144 h 3086100"/>
                <a:gd name="connsiteX1" fmla="*/ 377379 w 4114800"/>
                <a:gd name="connsiteY1" fmla="*/ 7144 h 3086100"/>
                <a:gd name="connsiteX2" fmla="*/ 348233 w 4114800"/>
                <a:gd name="connsiteY2" fmla="*/ 2061591 h 3086100"/>
                <a:gd name="connsiteX3" fmla="*/ 353376 w 4114800"/>
                <a:gd name="connsiteY3" fmla="*/ 2065687 h 3086100"/>
                <a:gd name="connsiteX4" fmla="*/ 1322926 w 4114800"/>
                <a:gd name="connsiteY4" fmla="*/ 1991487 h 3086100"/>
                <a:gd name="connsiteX5" fmla="*/ 2757677 w 4114800"/>
                <a:gd name="connsiteY5" fmla="*/ 1467898 h 3086100"/>
                <a:gd name="connsiteX6" fmla="*/ 4116608 w 4114800"/>
                <a:gd name="connsiteY6" fmla="*/ 3083909 h 3086100"/>
                <a:gd name="connsiteX7" fmla="*/ 4116608 w 4114800"/>
                <a:gd name="connsiteY7" fmla="*/ 7144 h 308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114800" h="3086100">
                  <a:moveTo>
                    <a:pt x="4116608" y="7144"/>
                  </a:moveTo>
                  <a:lnTo>
                    <a:pt x="377379" y="7144"/>
                  </a:lnTo>
                  <a:cubicBezTo>
                    <a:pt x="377379" y="7144"/>
                    <a:pt x="-435865" y="1427893"/>
                    <a:pt x="348233" y="2061591"/>
                  </a:cubicBezTo>
                  <a:cubicBezTo>
                    <a:pt x="349852" y="2062925"/>
                    <a:pt x="351661" y="2064353"/>
                    <a:pt x="353376" y="2065687"/>
                  </a:cubicBezTo>
                  <a:cubicBezTo>
                    <a:pt x="397858" y="2099786"/>
                    <a:pt x="734852" y="2330387"/>
                    <a:pt x="1322926" y="1991487"/>
                  </a:cubicBezTo>
                  <a:cubicBezTo>
                    <a:pt x="1955481" y="1627061"/>
                    <a:pt x="2445638" y="1346359"/>
                    <a:pt x="2757677" y="1467898"/>
                  </a:cubicBezTo>
                  <a:cubicBezTo>
                    <a:pt x="2894456" y="1645920"/>
                    <a:pt x="3664838" y="2812733"/>
                    <a:pt x="4116608" y="3083909"/>
                  </a:cubicBezTo>
                  <a:cubicBezTo>
                    <a:pt x="4116608" y="2760916"/>
                    <a:pt x="4116608" y="7144"/>
                    <a:pt x="4116608" y="7144"/>
                  </a:cubicBezTo>
                </a:path>
              </a:pathLst>
            </a:custGeom>
            <a:solidFill>
              <a:srgbClr val="0075B3"/>
            </a:solidFill>
            <a:ln w="9525" cap="flat">
              <a:noFill/>
              <a:prstDash val="solid"/>
              <a:miter/>
            </a:ln>
          </p:spPr>
          <p:txBody>
            <a:bodyPr rtlCol="0" anchor="ctr"/>
            <a:lstStyle/>
            <a:p>
              <a:endParaRPr lang="en-US" dirty="0"/>
            </a:p>
          </p:txBody>
        </p:sp>
      </p:grpSp>
      <p:graphicFrame>
        <p:nvGraphicFramePr>
          <p:cNvPr id="9" name="Object 8"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7680" name="think-cell Slide" r:id="rId4" imgW="270" imgH="270" progId="TCLayout.ActiveDocument.1">
                  <p:embed/>
                </p:oleObj>
              </mc:Choice>
              <mc:Fallback>
                <p:oleObj name="think-cell Slide" r:id="rId4" imgW="270" imgH="270" progId="TCLayout.ActiveDocument.1">
                  <p:embed/>
                  <p:pic>
                    <p:nvPicPr>
                      <p:cNvPr id="9" name="Object 8"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5592000" y="549001"/>
            <a:ext cx="5392948" cy="2058654"/>
          </a:xfrm>
          <a:prstGeom prst="rect">
            <a:avLst/>
          </a:prstGeom>
        </p:spPr>
        <p:txBody>
          <a:bodyPr anchor="ctr">
            <a:normAutofit/>
          </a:bodyPr>
          <a:lstStyle>
            <a:lvl1pPr marL="0" indent="0">
              <a:buNone/>
              <a:defRPr sz="3600" b="1">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sp>
        <p:nvSpPr>
          <p:cNvPr id="16" name="Subtitle 2"/>
          <p:cNvSpPr>
            <a:spLocks noGrp="1"/>
          </p:cNvSpPr>
          <p:nvPr>
            <p:ph type="subTitle" idx="1" hasCustomPrompt="1"/>
          </p:nvPr>
        </p:nvSpPr>
        <p:spPr>
          <a:xfrm>
            <a:off x="7824001" y="4599973"/>
            <a:ext cx="3096000" cy="6829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400" dirty="0">
                <a:solidFill>
                  <a:schemeClr val="bg1"/>
                </a:solidFill>
              </a:defRPr>
            </a:lvl1pPr>
          </a:lstStyle>
          <a:p>
            <a:pPr marL="0" lvl="0"/>
            <a:r>
              <a:rPr lang="en-US" dirty="0"/>
              <a:t>Click to insert presenter, location, </a:t>
            </a:r>
            <a:br>
              <a:rPr lang="en-US" dirty="0"/>
            </a:br>
            <a:r>
              <a:rPr lang="en-US" dirty="0"/>
              <a:t>and date</a:t>
            </a:r>
          </a:p>
        </p:txBody>
      </p:sp>
      <p:grpSp>
        <p:nvGrpSpPr>
          <p:cNvPr id="15" name="Group 14"/>
          <p:cNvGrpSpPr>
            <a:grpSpLocks noChangeAspect="1"/>
          </p:cNvGrpSpPr>
          <p:nvPr userDrawn="1"/>
        </p:nvGrpSpPr>
        <p:grpSpPr>
          <a:xfrm>
            <a:off x="416888" y="4536000"/>
            <a:ext cx="5040000" cy="1123654"/>
            <a:chOff x="728663" y="4465638"/>
            <a:chExt cx="5354637" cy="1193801"/>
          </a:xfrm>
        </p:grpSpPr>
        <p:sp>
          <p:nvSpPr>
            <p:cNvPr id="17"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0"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1"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2825491220"/>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inal Slide 1">
    <p:spTree>
      <p:nvGrpSpPr>
        <p:cNvPr id="1" name=""/>
        <p:cNvGrpSpPr/>
        <p:nvPr/>
      </p:nvGrpSpPr>
      <p:grpSpPr>
        <a:xfrm>
          <a:off x="0" y="0"/>
          <a:ext cx="0" cy="0"/>
          <a:chOff x="0" y="0"/>
          <a:chExt cx="0" cy="0"/>
        </a:xfrm>
      </p:grpSpPr>
      <p:sp>
        <p:nvSpPr>
          <p:cNvPr id="7" name="Rectangle 6"/>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Freeform: Shape 4">
            <a:extLst>
              <a:ext uri="{FF2B5EF4-FFF2-40B4-BE49-F238E27FC236}">
                <a16:creationId xmlns:a16="http://schemas.microsoft.com/office/drawing/2014/main" id="{AEFD73FD-4310-4FE6-83F6-4ADDF1642E27}"/>
              </a:ext>
            </a:extLst>
          </p:cNvPr>
          <p:cNvSpPr>
            <a:spLocks/>
          </p:cNvSpPr>
          <p:nvPr userDrawn="1"/>
        </p:nvSpPr>
        <p:spPr bwMode="auto">
          <a:xfrm>
            <a:off x="1" y="0"/>
            <a:ext cx="5942703" cy="6858000"/>
          </a:xfrm>
          <a:custGeom>
            <a:avLst/>
            <a:gdLst>
              <a:gd name="connsiteX0" fmla="*/ 0 w 5942703"/>
              <a:gd name="connsiteY0" fmla="*/ 0 h 6858000"/>
              <a:gd name="connsiteX1" fmla="*/ 1934854 w 5942703"/>
              <a:gd name="connsiteY1" fmla="*/ 0 h 6858000"/>
              <a:gd name="connsiteX2" fmla="*/ 2016936 w 5942703"/>
              <a:gd name="connsiteY2" fmla="*/ 210681 h 6858000"/>
              <a:gd name="connsiteX3" fmla="*/ 5381513 w 5942703"/>
              <a:gd name="connsiteY3" fmla="*/ 2418544 h 6858000"/>
              <a:gd name="connsiteX4" fmla="*/ 3933862 w 5942703"/>
              <a:gd name="connsiteY4" fmla="*/ 6759409 h 6858000"/>
              <a:gd name="connsiteX5" fmla="*/ 3795861 w 5942703"/>
              <a:gd name="connsiteY5" fmla="*/ 6858000 h 6858000"/>
              <a:gd name="connsiteX6" fmla="*/ 0 w 594270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42703" h="6858000">
                <a:moveTo>
                  <a:pt x="0" y="0"/>
                </a:moveTo>
                <a:lnTo>
                  <a:pt x="1934854" y="0"/>
                </a:lnTo>
                <a:lnTo>
                  <a:pt x="2016936" y="210681"/>
                </a:lnTo>
                <a:cubicBezTo>
                  <a:pt x="3206701" y="3025068"/>
                  <a:pt x="5838311" y="3712297"/>
                  <a:pt x="5381513" y="2418544"/>
                </a:cubicBezTo>
                <a:cubicBezTo>
                  <a:pt x="6119798" y="2697936"/>
                  <a:pt x="6539698" y="4845048"/>
                  <a:pt x="3933862" y="6759409"/>
                </a:cubicBezTo>
                <a:lnTo>
                  <a:pt x="3795861" y="6858000"/>
                </a:lnTo>
                <a:lnTo>
                  <a:pt x="0" y="6858000"/>
                </a:lnTo>
                <a:close/>
              </a:path>
            </a:pathLst>
          </a:custGeom>
          <a:solidFill>
            <a:schemeClr val="accent3"/>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dirty="0"/>
          </a:p>
        </p:txBody>
      </p:sp>
      <p:grpSp>
        <p:nvGrpSpPr>
          <p:cNvPr id="2" name="Group 5">
            <a:extLst>
              <a:ext uri="{FF2B5EF4-FFF2-40B4-BE49-F238E27FC236}">
                <a16:creationId xmlns:a16="http://schemas.microsoft.com/office/drawing/2014/main" id="{D1D61DEE-13C9-4E34-97DE-432882EEB993}"/>
              </a:ext>
            </a:extLst>
          </p:cNvPr>
          <p:cNvGrpSpPr/>
          <p:nvPr userDrawn="1"/>
        </p:nvGrpSpPr>
        <p:grpSpPr>
          <a:xfrm>
            <a:off x="4979035" y="2404110"/>
            <a:ext cx="735013" cy="682321"/>
            <a:chOff x="5662614" y="3032124"/>
            <a:chExt cx="863600" cy="801689"/>
          </a:xfrm>
        </p:grpSpPr>
        <p:sp>
          <p:nvSpPr>
            <p:cNvPr id="30" name="Freeform 9">
              <a:extLst>
                <a:ext uri="{FF2B5EF4-FFF2-40B4-BE49-F238E27FC236}">
                  <a16:creationId xmlns:a16="http://schemas.microsoft.com/office/drawing/2014/main" id="{CA8EB9FD-9EF8-467D-92C6-8B7B687106BA}"/>
                </a:ext>
              </a:extLst>
            </p:cNvPr>
            <p:cNvSpPr>
              <a:spLocks/>
            </p:cNvSpPr>
            <p:nvPr/>
          </p:nvSpPr>
          <p:spPr bwMode="auto">
            <a:xfrm>
              <a:off x="5959476" y="3368675"/>
              <a:ext cx="566738" cy="465138"/>
            </a:xfrm>
            <a:custGeom>
              <a:avLst/>
              <a:gdLst>
                <a:gd name="T0" fmla="*/ 99 w 149"/>
                <a:gd name="T1" fmla="*/ 85 h 122"/>
                <a:gd name="T2" fmla="*/ 149 w 149"/>
                <a:gd name="T3" fmla="*/ 34 h 122"/>
                <a:gd name="T4" fmla="*/ 112 w 149"/>
                <a:gd name="T5" fmla="*/ 0 h 122"/>
                <a:gd name="T6" fmla="*/ 39 w 149"/>
                <a:gd name="T7" fmla="*/ 78 h 122"/>
                <a:gd name="T8" fmla="*/ 0 w 149"/>
                <a:gd name="T9" fmla="*/ 114 h 122"/>
                <a:gd name="T10" fmla="*/ 29 w 149"/>
                <a:gd name="T11" fmla="*/ 122 h 122"/>
                <a:gd name="T12" fmla="*/ 99 w 149"/>
                <a:gd name="T13" fmla="*/ 99 h 122"/>
                <a:gd name="T14" fmla="*/ 64 w 149"/>
                <a:gd name="T15" fmla="*/ 68 h 122"/>
                <a:gd name="T16" fmla="*/ 99 w 149"/>
                <a:gd name="T17" fmla="*/ 85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 h="122">
                  <a:moveTo>
                    <a:pt x="99" y="85"/>
                  </a:moveTo>
                  <a:cubicBezTo>
                    <a:pt x="127" y="85"/>
                    <a:pt x="149" y="62"/>
                    <a:pt x="149" y="34"/>
                  </a:cubicBezTo>
                  <a:cubicBezTo>
                    <a:pt x="147" y="22"/>
                    <a:pt x="143" y="0"/>
                    <a:pt x="112" y="0"/>
                  </a:cubicBezTo>
                  <a:cubicBezTo>
                    <a:pt x="78" y="0"/>
                    <a:pt x="67" y="48"/>
                    <a:pt x="39" y="78"/>
                  </a:cubicBezTo>
                  <a:cubicBezTo>
                    <a:pt x="37" y="96"/>
                    <a:pt x="20" y="111"/>
                    <a:pt x="0" y="114"/>
                  </a:cubicBezTo>
                  <a:cubicBezTo>
                    <a:pt x="5" y="119"/>
                    <a:pt x="16" y="122"/>
                    <a:pt x="29" y="122"/>
                  </a:cubicBezTo>
                  <a:cubicBezTo>
                    <a:pt x="54" y="122"/>
                    <a:pt x="84" y="115"/>
                    <a:pt x="99" y="99"/>
                  </a:cubicBezTo>
                  <a:cubicBezTo>
                    <a:pt x="78" y="100"/>
                    <a:pt x="65" y="86"/>
                    <a:pt x="64" y="68"/>
                  </a:cubicBezTo>
                  <a:cubicBezTo>
                    <a:pt x="74" y="80"/>
                    <a:pt x="85" y="85"/>
                    <a:pt x="99" y="85"/>
                  </a:cubicBezTo>
                </a:path>
              </a:pathLst>
            </a:custGeom>
            <a:solidFill>
              <a:srgbClr val="00B0D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1" name="Freeform 12">
              <a:extLst>
                <a:ext uri="{FF2B5EF4-FFF2-40B4-BE49-F238E27FC236}">
                  <a16:creationId xmlns:a16="http://schemas.microsoft.com/office/drawing/2014/main" id="{ED2560F6-388B-43F0-89C8-492914F4382E}"/>
                </a:ext>
              </a:extLst>
            </p:cNvPr>
            <p:cNvSpPr>
              <a:spLocks/>
            </p:cNvSpPr>
            <p:nvPr/>
          </p:nvSpPr>
          <p:spPr bwMode="auto">
            <a:xfrm>
              <a:off x="5662614" y="3032124"/>
              <a:ext cx="863600" cy="736599"/>
            </a:xfrm>
            <a:custGeom>
              <a:avLst/>
              <a:gdLst>
                <a:gd name="T0" fmla="*/ 227 w 227"/>
                <a:gd name="T1" fmla="*/ 120 h 193"/>
                <a:gd name="T2" fmla="*/ 188 w 227"/>
                <a:gd name="T3" fmla="*/ 40 h 193"/>
                <a:gd name="T4" fmla="*/ 127 w 227"/>
                <a:gd name="T5" fmla="*/ 3 h 193"/>
                <a:gd name="T6" fmla="*/ 122 w 227"/>
                <a:gd name="T7" fmla="*/ 0 h 193"/>
                <a:gd name="T8" fmla="*/ 122 w 227"/>
                <a:gd name="T9" fmla="*/ 0 h 193"/>
                <a:gd name="T10" fmla="*/ 0 w 227"/>
                <a:gd name="T11" fmla="*/ 125 h 193"/>
                <a:gd name="T12" fmla="*/ 42 w 227"/>
                <a:gd name="T13" fmla="*/ 187 h 193"/>
                <a:gd name="T14" fmla="*/ 85 w 227"/>
                <a:gd name="T15" fmla="*/ 188 h 193"/>
                <a:gd name="T16" fmla="*/ 117 w 227"/>
                <a:gd name="T17" fmla="*/ 166 h 193"/>
                <a:gd name="T18" fmla="*/ 190 w 227"/>
                <a:gd name="T19" fmla="*/ 88 h 193"/>
                <a:gd name="T20" fmla="*/ 227 w 227"/>
                <a:gd name="T21" fmla="*/ 122 h 193"/>
                <a:gd name="T22" fmla="*/ 227 w 227"/>
                <a:gd name="T23" fmla="*/ 120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193">
                  <a:moveTo>
                    <a:pt x="227" y="120"/>
                  </a:moveTo>
                  <a:cubicBezTo>
                    <a:pt x="226" y="89"/>
                    <a:pt x="211" y="62"/>
                    <a:pt x="188" y="40"/>
                  </a:cubicBezTo>
                  <a:cubicBezTo>
                    <a:pt x="170" y="24"/>
                    <a:pt x="149" y="12"/>
                    <a:pt x="127" y="3"/>
                  </a:cubicBezTo>
                  <a:cubicBezTo>
                    <a:pt x="125" y="2"/>
                    <a:pt x="123" y="1"/>
                    <a:pt x="122" y="0"/>
                  </a:cubicBezTo>
                  <a:cubicBezTo>
                    <a:pt x="122" y="0"/>
                    <a:pt x="122" y="0"/>
                    <a:pt x="122" y="0"/>
                  </a:cubicBezTo>
                  <a:cubicBezTo>
                    <a:pt x="94" y="33"/>
                    <a:pt x="0" y="57"/>
                    <a:pt x="0" y="125"/>
                  </a:cubicBezTo>
                  <a:cubicBezTo>
                    <a:pt x="0" y="152"/>
                    <a:pt x="17" y="177"/>
                    <a:pt x="42" y="187"/>
                  </a:cubicBezTo>
                  <a:cubicBezTo>
                    <a:pt x="56" y="193"/>
                    <a:pt x="71" y="193"/>
                    <a:pt x="85" y="188"/>
                  </a:cubicBezTo>
                  <a:cubicBezTo>
                    <a:pt x="98" y="184"/>
                    <a:pt x="108" y="176"/>
                    <a:pt x="117" y="166"/>
                  </a:cubicBezTo>
                  <a:cubicBezTo>
                    <a:pt x="145" y="136"/>
                    <a:pt x="156" y="88"/>
                    <a:pt x="190" y="88"/>
                  </a:cubicBezTo>
                  <a:cubicBezTo>
                    <a:pt x="221" y="88"/>
                    <a:pt x="225" y="110"/>
                    <a:pt x="227" y="122"/>
                  </a:cubicBezTo>
                  <a:cubicBezTo>
                    <a:pt x="227" y="122"/>
                    <a:pt x="227" y="121"/>
                    <a:pt x="227" y="120"/>
                  </a:cubicBezTo>
                </a:path>
              </a:pathLst>
            </a:custGeom>
            <a:solidFill>
              <a:srgbClr val="0075B1"/>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4" name="Rectangle 13"/>
          <p:cNvSpPr/>
          <p:nvPr userDrawn="1"/>
        </p:nvSpPr>
        <p:spPr>
          <a:xfrm>
            <a:off x="6536184" y="2886346"/>
            <a:ext cx="4899531" cy="77038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15" name="Rectangle 14"/>
          <p:cNvSpPr/>
          <p:nvPr userDrawn="1"/>
        </p:nvSpPr>
        <p:spPr>
          <a:xfrm>
            <a:off x="6536184" y="250708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16" name="Rectangle 15"/>
          <p:cNvSpPr/>
          <p:nvPr userDrawn="1"/>
        </p:nvSpPr>
        <p:spPr>
          <a:xfrm>
            <a:off x="6536184" y="4235826"/>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pic>
        <p:nvPicPr>
          <p:cNvPr id="17" name="Picture 2" descr="D:\My Work\Template\Icons\Social Media\LinkedIN.png">
            <a:hlinkClick r:id="rId2"/>
          </p:cNvPr>
          <p:cNvPicPr>
            <a:picLocks noChangeAspect="1" noChangeArrowheads="1"/>
          </p:cNvPicPr>
          <p:nvPr userDrawn="1"/>
        </p:nvPicPr>
        <p:blipFill>
          <a:blip r:embed="rId3" cstate="print"/>
          <a:srcRect/>
          <a:stretch>
            <a:fillRect/>
          </a:stretch>
        </p:blipFill>
        <p:spPr bwMode="auto">
          <a:xfrm>
            <a:off x="810097" y="3979258"/>
            <a:ext cx="333195" cy="333195"/>
          </a:xfrm>
          <a:prstGeom prst="rect">
            <a:avLst/>
          </a:prstGeom>
          <a:noFill/>
        </p:spPr>
      </p:pic>
      <p:pic>
        <p:nvPicPr>
          <p:cNvPr id="18" name="Picture 4" descr="D:\My Work\Template\Icons\Social Media\SlideShare.png">
            <a:hlinkClick r:id="rId4"/>
          </p:cNvPr>
          <p:cNvPicPr>
            <a:picLocks noChangeAspect="1" noChangeArrowheads="1"/>
          </p:cNvPicPr>
          <p:nvPr userDrawn="1"/>
        </p:nvPicPr>
        <p:blipFill>
          <a:blip r:embed="rId5" cstate="print"/>
          <a:srcRect/>
          <a:stretch>
            <a:fillRect/>
          </a:stretch>
        </p:blipFill>
        <p:spPr bwMode="auto">
          <a:xfrm>
            <a:off x="1193474" y="3979258"/>
            <a:ext cx="333195" cy="333195"/>
          </a:xfrm>
          <a:prstGeom prst="rect">
            <a:avLst/>
          </a:prstGeom>
          <a:noFill/>
        </p:spPr>
      </p:pic>
      <p:pic>
        <p:nvPicPr>
          <p:cNvPr id="19" name="Picture 5" descr="D:\My Work\Template\Icons\Social Media\Twitter.png">
            <a:hlinkClick r:id="rId6"/>
          </p:cNvPr>
          <p:cNvPicPr>
            <a:picLocks noChangeAspect="1" noChangeArrowheads="1"/>
          </p:cNvPicPr>
          <p:nvPr userDrawn="1"/>
        </p:nvPicPr>
        <p:blipFill>
          <a:blip r:embed="rId7" cstate="print"/>
          <a:srcRect/>
          <a:stretch>
            <a:fillRect/>
          </a:stretch>
        </p:blipFill>
        <p:spPr bwMode="auto">
          <a:xfrm>
            <a:off x="1576851" y="3979258"/>
            <a:ext cx="333195" cy="333195"/>
          </a:xfrm>
          <a:prstGeom prst="rect">
            <a:avLst/>
          </a:prstGeom>
          <a:noFill/>
        </p:spPr>
      </p:pic>
      <p:pic>
        <p:nvPicPr>
          <p:cNvPr id="20" name="Picture 6" descr="D:\My Work\Template\Icons\Social Media\YouTube.png">
            <a:hlinkClick r:id="rId8"/>
          </p:cNvPr>
          <p:cNvPicPr>
            <a:picLocks noChangeAspect="1" noChangeArrowheads="1"/>
          </p:cNvPicPr>
          <p:nvPr userDrawn="1"/>
        </p:nvPicPr>
        <p:blipFill>
          <a:blip r:embed="rId9" cstate="print"/>
          <a:srcRect/>
          <a:stretch>
            <a:fillRect/>
          </a:stretch>
        </p:blipFill>
        <p:spPr bwMode="auto">
          <a:xfrm>
            <a:off x="1960227" y="3979258"/>
            <a:ext cx="333195" cy="333195"/>
          </a:xfrm>
          <a:prstGeom prst="rect">
            <a:avLst/>
          </a:prstGeom>
          <a:noFill/>
        </p:spPr>
      </p:pic>
      <p:pic>
        <p:nvPicPr>
          <p:cNvPr id="21" name="Picture 7" descr="D:\My Work\Template\Icons\Social Media\Facebook.png">
            <a:hlinkClick r:id="rId10"/>
          </p:cNvPr>
          <p:cNvPicPr>
            <a:picLocks noChangeAspect="1" noChangeArrowheads="1"/>
          </p:cNvPicPr>
          <p:nvPr userDrawn="1"/>
        </p:nvPicPr>
        <p:blipFill>
          <a:blip r:embed="rId11" cstate="print"/>
          <a:srcRect/>
          <a:stretch>
            <a:fillRect/>
          </a:stretch>
        </p:blipFill>
        <p:spPr bwMode="auto">
          <a:xfrm>
            <a:off x="426720" y="3979258"/>
            <a:ext cx="333195" cy="333195"/>
          </a:xfrm>
          <a:prstGeom prst="rect">
            <a:avLst/>
          </a:prstGeom>
          <a:noFill/>
        </p:spPr>
      </p:pic>
      <p:sp>
        <p:nvSpPr>
          <p:cNvPr id="23" name="Rectangle 22"/>
          <p:cNvSpPr/>
          <p:nvPr userDrawn="1"/>
        </p:nvSpPr>
        <p:spPr>
          <a:xfrm>
            <a:off x="426720" y="5764024"/>
            <a:ext cx="4013280" cy="446276"/>
          </a:xfrm>
          <a:prstGeom prst="rect">
            <a:avLst/>
          </a:prstGeom>
        </p:spPr>
        <p:txBody>
          <a:bodyPr wrap="square" lIns="0" tIns="0" rIns="0" bIns="0" anchor="b" anchorCtr="0">
            <a:spAutoFit/>
          </a:bodyPr>
          <a:lstStyle/>
          <a:p>
            <a:pPr>
              <a:spcAft>
                <a:spcPts val="600"/>
              </a:spcAft>
            </a:pPr>
            <a:r>
              <a:rPr lang="en-US" sz="800" noProof="0" dirty="0">
                <a:solidFill>
                  <a:schemeClr val="bg1"/>
                </a:solidFill>
                <a:latin typeface="+mn-lt"/>
                <a:cs typeface="Arial"/>
              </a:rPr>
              <a:t>This presentation contains information that may be privileged or confidential and is the property of the Capgemini Group.</a:t>
            </a:r>
          </a:p>
          <a:p>
            <a:pPr>
              <a:spcAft>
                <a:spcPts val="600"/>
              </a:spcAft>
            </a:pPr>
            <a:r>
              <a:rPr lang="en-US" sz="800" noProof="0" dirty="0">
                <a:solidFill>
                  <a:schemeClr val="bg1"/>
                </a:solidFill>
                <a:latin typeface="Arial"/>
                <a:cs typeface="Arial"/>
              </a:rPr>
              <a:t>Copyright © 2019 Capgemini. All rights reserved.</a:t>
            </a:r>
          </a:p>
        </p:txBody>
      </p:sp>
      <p:sp>
        <p:nvSpPr>
          <p:cNvPr id="25" name="Rectangle 24">
            <a:hlinkClick r:id="rId12"/>
          </p:cNvPr>
          <p:cNvSpPr/>
          <p:nvPr userDrawn="1"/>
        </p:nvSpPr>
        <p:spPr>
          <a:xfrm>
            <a:off x="7489902" y="3812094"/>
            <a:ext cx="2336088"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Rectangle 25">
            <a:hlinkClick r:id="rId1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7" name="Groupe 26"/>
          <p:cNvGrpSpPr>
            <a:grpSpLocks noChangeAspect="1"/>
          </p:cNvGrpSpPr>
          <p:nvPr userDrawn="1"/>
        </p:nvGrpSpPr>
        <p:grpSpPr>
          <a:xfrm>
            <a:off x="444000" y="4471814"/>
            <a:ext cx="2340000" cy="181186"/>
            <a:chOff x="401412" y="4886021"/>
            <a:chExt cx="7483476" cy="579438"/>
          </a:xfrm>
          <a:solidFill>
            <a:schemeClr val="bg1"/>
          </a:solidFill>
        </p:grpSpPr>
        <p:sp>
          <p:nvSpPr>
            <p:cNvPr id="28" name="Freeform 5"/>
            <p:cNvSpPr>
              <a:spLocks noEditPoints="1"/>
            </p:cNvSpPr>
            <p:nvPr userDrawn="1"/>
          </p:nvSpPr>
          <p:spPr bwMode="auto">
            <a:xfrm>
              <a:off x="401412" y="4930471"/>
              <a:ext cx="293688" cy="422275"/>
            </a:xfrm>
            <a:custGeom>
              <a:avLst/>
              <a:gdLst>
                <a:gd name="T0" fmla="*/ 18 w 48"/>
                <a:gd name="T1" fmla="*/ 0 h 67"/>
                <a:gd name="T2" fmla="*/ 41 w 48"/>
                <a:gd name="T3" fmla="*/ 5 h 67"/>
                <a:gd name="T4" fmla="*/ 48 w 48"/>
                <a:gd name="T5" fmla="*/ 22 h 67"/>
                <a:gd name="T6" fmla="*/ 46 w 48"/>
                <a:gd name="T7" fmla="*/ 32 h 67"/>
                <a:gd name="T8" fmla="*/ 40 w 48"/>
                <a:gd name="T9" fmla="*/ 39 h 67"/>
                <a:gd name="T10" fmla="*/ 31 w 48"/>
                <a:gd name="T11" fmla="*/ 43 h 67"/>
                <a:gd name="T12" fmla="*/ 18 w 48"/>
                <a:gd name="T13" fmla="*/ 44 h 67"/>
                <a:gd name="T14" fmla="*/ 12 w 48"/>
                <a:gd name="T15" fmla="*/ 44 h 67"/>
                <a:gd name="T16" fmla="*/ 12 w 48"/>
                <a:gd name="T17" fmla="*/ 67 h 67"/>
                <a:gd name="T18" fmla="*/ 0 w 48"/>
                <a:gd name="T19" fmla="*/ 67 h 67"/>
                <a:gd name="T20" fmla="*/ 0 w 48"/>
                <a:gd name="T21" fmla="*/ 2 h 67"/>
                <a:gd name="T22" fmla="*/ 9 w 48"/>
                <a:gd name="T23" fmla="*/ 1 h 67"/>
                <a:gd name="T24" fmla="*/ 18 w 48"/>
                <a:gd name="T25" fmla="*/ 0 h 67"/>
                <a:gd name="T26" fmla="*/ 19 w 48"/>
                <a:gd name="T27" fmla="*/ 11 h 67"/>
                <a:gd name="T28" fmla="*/ 12 w 48"/>
                <a:gd name="T29" fmla="*/ 11 h 67"/>
                <a:gd name="T30" fmla="*/ 12 w 48"/>
                <a:gd name="T31" fmla="*/ 34 h 67"/>
                <a:gd name="T32" fmla="*/ 18 w 48"/>
                <a:gd name="T33" fmla="*/ 34 h 67"/>
                <a:gd name="T34" fmla="*/ 31 w 48"/>
                <a:gd name="T35" fmla="*/ 31 h 67"/>
                <a:gd name="T36" fmla="*/ 36 w 48"/>
                <a:gd name="T37" fmla="*/ 22 h 67"/>
                <a:gd name="T38" fmla="*/ 35 w 48"/>
                <a:gd name="T39" fmla="*/ 16 h 67"/>
                <a:gd name="T40" fmla="*/ 31 w 48"/>
                <a:gd name="T41" fmla="*/ 13 h 67"/>
                <a:gd name="T42" fmla="*/ 26 w 48"/>
                <a:gd name="T43" fmla="*/ 11 h 67"/>
                <a:gd name="T44" fmla="*/ 19 w 48"/>
                <a:gd name="T45" fmla="*/ 11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8" h="67">
                  <a:moveTo>
                    <a:pt x="18" y="0"/>
                  </a:moveTo>
                  <a:cubicBezTo>
                    <a:pt x="28" y="0"/>
                    <a:pt x="36" y="2"/>
                    <a:pt x="41" y="5"/>
                  </a:cubicBezTo>
                  <a:cubicBezTo>
                    <a:pt x="46" y="9"/>
                    <a:pt x="48" y="14"/>
                    <a:pt x="48" y="22"/>
                  </a:cubicBezTo>
                  <a:cubicBezTo>
                    <a:pt x="48" y="26"/>
                    <a:pt x="48" y="29"/>
                    <a:pt x="46" y="32"/>
                  </a:cubicBezTo>
                  <a:cubicBezTo>
                    <a:pt x="45" y="35"/>
                    <a:pt x="43" y="37"/>
                    <a:pt x="40" y="39"/>
                  </a:cubicBezTo>
                  <a:cubicBezTo>
                    <a:pt x="38" y="41"/>
                    <a:pt x="35" y="42"/>
                    <a:pt x="31" y="43"/>
                  </a:cubicBezTo>
                  <a:cubicBezTo>
                    <a:pt x="27" y="44"/>
                    <a:pt x="23" y="44"/>
                    <a:pt x="18" y="44"/>
                  </a:cubicBezTo>
                  <a:cubicBezTo>
                    <a:pt x="12" y="44"/>
                    <a:pt x="12" y="44"/>
                    <a:pt x="12" y="44"/>
                  </a:cubicBezTo>
                  <a:cubicBezTo>
                    <a:pt x="12" y="67"/>
                    <a:pt x="12" y="67"/>
                    <a:pt x="12" y="67"/>
                  </a:cubicBezTo>
                  <a:cubicBezTo>
                    <a:pt x="0" y="67"/>
                    <a:pt x="0" y="67"/>
                    <a:pt x="0" y="67"/>
                  </a:cubicBezTo>
                  <a:cubicBezTo>
                    <a:pt x="0" y="2"/>
                    <a:pt x="0" y="2"/>
                    <a:pt x="0" y="2"/>
                  </a:cubicBezTo>
                  <a:cubicBezTo>
                    <a:pt x="2" y="1"/>
                    <a:pt x="6" y="1"/>
                    <a:pt x="9" y="1"/>
                  </a:cubicBezTo>
                  <a:cubicBezTo>
                    <a:pt x="12" y="0"/>
                    <a:pt x="16" y="0"/>
                    <a:pt x="18" y="0"/>
                  </a:cubicBezTo>
                  <a:close/>
                  <a:moveTo>
                    <a:pt x="19" y="11"/>
                  </a:moveTo>
                  <a:cubicBezTo>
                    <a:pt x="16" y="11"/>
                    <a:pt x="14" y="11"/>
                    <a:pt x="12" y="11"/>
                  </a:cubicBezTo>
                  <a:cubicBezTo>
                    <a:pt x="12" y="34"/>
                    <a:pt x="12" y="34"/>
                    <a:pt x="12" y="34"/>
                  </a:cubicBezTo>
                  <a:cubicBezTo>
                    <a:pt x="18" y="34"/>
                    <a:pt x="18" y="34"/>
                    <a:pt x="18" y="34"/>
                  </a:cubicBezTo>
                  <a:cubicBezTo>
                    <a:pt x="23" y="34"/>
                    <a:pt x="28" y="33"/>
                    <a:pt x="31" y="31"/>
                  </a:cubicBezTo>
                  <a:cubicBezTo>
                    <a:pt x="34" y="29"/>
                    <a:pt x="36" y="26"/>
                    <a:pt x="36" y="22"/>
                  </a:cubicBezTo>
                  <a:cubicBezTo>
                    <a:pt x="36" y="20"/>
                    <a:pt x="35" y="18"/>
                    <a:pt x="35" y="16"/>
                  </a:cubicBezTo>
                  <a:cubicBezTo>
                    <a:pt x="34" y="15"/>
                    <a:pt x="33" y="14"/>
                    <a:pt x="31" y="13"/>
                  </a:cubicBezTo>
                  <a:cubicBezTo>
                    <a:pt x="30" y="12"/>
                    <a:pt x="28" y="12"/>
                    <a:pt x="26" y="11"/>
                  </a:cubicBezTo>
                  <a:cubicBezTo>
                    <a:pt x="24" y="11"/>
                    <a:pt x="22" y="11"/>
                    <a:pt x="19" y="11"/>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6"/>
            <p:cNvSpPr>
              <a:spLocks noEditPoints="1"/>
            </p:cNvSpPr>
            <p:nvPr userDrawn="1"/>
          </p:nvSpPr>
          <p:spPr bwMode="auto">
            <a:xfrm>
              <a:off x="714150" y="5030484"/>
              <a:ext cx="280988" cy="334963"/>
            </a:xfrm>
            <a:custGeom>
              <a:avLst/>
              <a:gdLst>
                <a:gd name="T0" fmla="*/ 0 w 46"/>
                <a:gd name="T1" fmla="*/ 27 h 53"/>
                <a:gd name="T2" fmla="*/ 2 w 46"/>
                <a:gd name="T3" fmla="*/ 15 h 53"/>
                <a:gd name="T4" fmla="*/ 8 w 46"/>
                <a:gd name="T5" fmla="*/ 7 h 53"/>
                <a:gd name="T6" fmla="*/ 15 w 46"/>
                <a:gd name="T7" fmla="*/ 2 h 53"/>
                <a:gd name="T8" fmla="*/ 24 w 46"/>
                <a:gd name="T9" fmla="*/ 0 h 53"/>
                <a:gd name="T10" fmla="*/ 40 w 46"/>
                <a:gd name="T11" fmla="*/ 6 h 53"/>
                <a:gd name="T12" fmla="*/ 46 w 46"/>
                <a:gd name="T13" fmla="*/ 26 h 53"/>
                <a:gd name="T14" fmla="*/ 46 w 46"/>
                <a:gd name="T15" fmla="*/ 28 h 53"/>
                <a:gd name="T16" fmla="*/ 46 w 46"/>
                <a:gd name="T17" fmla="*/ 30 h 53"/>
                <a:gd name="T18" fmla="*/ 12 w 46"/>
                <a:gd name="T19" fmla="*/ 30 h 53"/>
                <a:gd name="T20" fmla="*/ 17 w 46"/>
                <a:gd name="T21" fmla="*/ 39 h 53"/>
                <a:gd name="T22" fmla="*/ 28 w 46"/>
                <a:gd name="T23" fmla="*/ 43 h 53"/>
                <a:gd name="T24" fmla="*/ 35 w 46"/>
                <a:gd name="T25" fmla="*/ 42 h 53"/>
                <a:gd name="T26" fmla="*/ 41 w 46"/>
                <a:gd name="T27" fmla="*/ 40 h 53"/>
                <a:gd name="T28" fmla="*/ 43 w 46"/>
                <a:gd name="T29" fmla="*/ 50 h 53"/>
                <a:gd name="T30" fmla="*/ 40 w 46"/>
                <a:gd name="T31" fmla="*/ 51 h 53"/>
                <a:gd name="T32" fmla="*/ 36 w 46"/>
                <a:gd name="T33" fmla="*/ 52 h 53"/>
                <a:gd name="T34" fmla="*/ 31 w 46"/>
                <a:gd name="T35" fmla="*/ 52 h 53"/>
                <a:gd name="T36" fmla="*/ 26 w 46"/>
                <a:gd name="T37" fmla="*/ 53 h 53"/>
                <a:gd name="T38" fmla="*/ 15 w 46"/>
                <a:gd name="T39" fmla="*/ 51 h 53"/>
                <a:gd name="T40" fmla="*/ 7 w 46"/>
                <a:gd name="T41" fmla="*/ 45 h 53"/>
                <a:gd name="T42" fmla="*/ 2 w 46"/>
                <a:gd name="T43" fmla="*/ 37 h 53"/>
                <a:gd name="T44" fmla="*/ 0 w 46"/>
                <a:gd name="T45" fmla="*/ 27 h 53"/>
                <a:gd name="T46" fmla="*/ 34 w 46"/>
                <a:gd name="T47" fmla="*/ 21 h 53"/>
                <a:gd name="T48" fmla="*/ 34 w 46"/>
                <a:gd name="T49" fmla="*/ 17 h 53"/>
                <a:gd name="T50" fmla="*/ 32 w 46"/>
                <a:gd name="T51" fmla="*/ 13 h 53"/>
                <a:gd name="T52" fmla="*/ 28 w 46"/>
                <a:gd name="T53" fmla="*/ 11 h 53"/>
                <a:gd name="T54" fmla="*/ 24 w 46"/>
                <a:gd name="T55" fmla="*/ 10 h 53"/>
                <a:gd name="T56" fmla="*/ 19 w 46"/>
                <a:gd name="T57" fmla="*/ 11 h 53"/>
                <a:gd name="T58" fmla="*/ 16 w 46"/>
                <a:gd name="T59" fmla="*/ 13 h 53"/>
                <a:gd name="T60" fmla="*/ 14 w 46"/>
                <a:gd name="T61" fmla="*/ 17 h 53"/>
                <a:gd name="T62" fmla="*/ 13 w 46"/>
                <a:gd name="T63" fmla="*/ 21 h 53"/>
                <a:gd name="T64" fmla="*/ 34 w 46"/>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6" h="53">
                  <a:moveTo>
                    <a:pt x="0" y="27"/>
                  </a:moveTo>
                  <a:cubicBezTo>
                    <a:pt x="0" y="22"/>
                    <a:pt x="1" y="18"/>
                    <a:pt x="2" y="15"/>
                  </a:cubicBezTo>
                  <a:cubicBezTo>
                    <a:pt x="4" y="12"/>
                    <a:pt x="6" y="9"/>
                    <a:pt x="8" y="7"/>
                  </a:cubicBezTo>
                  <a:cubicBezTo>
                    <a:pt x="10" y="4"/>
                    <a:pt x="12" y="3"/>
                    <a:pt x="15" y="2"/>
                  </a:cubicBezTo>
                  <a:cubicBezTo>
                    <a:pt x="18" y="0"/>
                    <a:pt x="21" y="0"/>
                    <a:pt x="24" y="0"/>
                  </a:cubicBezTo>
                  <a:cubicBezTo>
                    <a:pt x="31" y="0"/>
                    <a:pt x="36" y="2"/>
                    <a:pt x="40" y="6"/>
                  </a:cubicBezTo>
                  <a:cubicBezTo>
                    <a:pt x="44" y="11"/>
                    <a:pt x="46" y="17"/>
                    <a:pt x="46" y="26"/>
                  </a:cubicBezTo>
                  <a:cubicBezTo>
                    <a:pt x="46" y="26"/>
                    <a:pt x="46" y="27"/>
                    <a:pt x="46" y="28"/>
                  </a:cubicBezTo>
                  <a:cubicBezTo>
                    <a:pt x="46" y="29"/>
                    <a:pt x="46" y="29"/>
                    <a:pt x="46" y="30"/>
                  </a:cubicBezTo>
                  <a:cubicBezTo>
                    <a:pt x="12" y="30"/>
                    <a:pt x="12" y="30"/>
                    <a:pt x="12" y="30"/>
                  </a:cubicBezTo>
                  <a:cubicBezTo>
                    <a:pt x="13" y="34"/>
                    <a:pt x="14" y="37"/>
                    <a:pt x="17" y="39"/>
                  </a:cubicBezTo>
                  <a:cubicBezTo>
                    <a:pt x="19" y="41"/>
                    <a:pt x="23" y="43"/>
                    <a:pt x="28" y="43"/>
                  </a:cubicBezTo>
                  <a:cubicBezTo>
                    <a:pt x="31" y="43"/>
                    <a:pt x="33" y="42"/>
                    <a:pt x="35" y="42"/>
                  </a:cubicBezTo>
                  <a:cubicBezTo>
                    <a:pt x="38" y="41"/>
                    <a:pt x="40" y="41"/>
                    <a:pt x="41" y="40"/>
                  </a:cubicBezTo>
                  <a:cubicBezTo>
                    <a:pt x="43" y="50"/>
                    <a:pt x="43" y="50"/>
                    <a:pt x="43" y="50"/>
                  </a:cubicBezTo>
                  <a:cubicBezTo>
                    <a:pt x="42" y="50"/>
                    <a:pt x="41" y="50"/>
                    <a:pt x="40" y="51"/>
                  </a:cubicBezTo>
                  <a:cubicBezTo>
                    <a:pt x="39" y="51"/>
                    <a:pt x="38" y="51"/>
                    <a:pt x="36" y="52"/>
                  </a:cubicBezTo>
                  <a:cubicBezTo>
                    <a:pt x="35" y="52"/>
                    <a:pt x="33" y="52"/>
                    <a:pt x="31" y="52"/>
                  </a:cubicBezTo>
                  <a:cubicBezTo>
                    <a:pt x="30" y="53"/>
                    <a:pt x="28" y="53"/>
                    <a:pt x="26" y="53"/>
                  </a:cubicBezTo>
                  <a:cubicBezTo>
                    <a:pt x="22" y="53"/>
                    <a:pt x="18" y="52"/>
                    <a:pt x="15" y="51"/>
                  </a:cubicBezTo>
                  <a:cubicBezTo>
                    <a:pt x="12" y="49"/>
                    <a:pt x="9" y="48"/>
                    <a:pt x="7" y="45"/>
                  </a:cubicBezTo>
                  <a:cubicBezTo>
                    <a:pt x="5" y="43"/>
                    <a:pt x="3" y="40"/>
                    <a:pt x="2" y="37"/>
                  </a:cubicBezTo>
                  <a:cubicBezTo>
                    <a:pt x="1" y="34"/>
                    <a:pt x="0" y="30"/>
                    <a:pt x="0" y="27"/>
                  </a:cubicBezTo>
                  <a:close/>
                  <a:moveTo>
                    <a:pt x="34" y="21"/>
                  </a:moveTo>
                  <a:cubicBezTo>
                    <a:pt x="34" y="20"/>
                    <a:pt x="34" y="18"/>
                    <a:pt x="34" y="17"/>
                  </a:cubicBezTo>
                  <a:cubicBezTo>
                    <a:pt x="33" y="15"/>
                    <a:pt x="32" y="14"/>
                    <a:pt x="32" y="13"/>
                  </a:cubicBezTo>
                  <a:cubicBezTo>
                    <a:pt x="31" y="12"/>
                    <a:pt x="30" y="11"/>
                    <a:pt x="28" y="11"/>
                  </a:cubicBezTo>
                  <a:cubicBezTo>
                    <a:pt x="27" y="10"/>
                    <a:pt x="26" y="10"/>
                    <a:pt x="24" y="10"/>
                  </a:cubicBezTo>
                  <a:cubicBezTo>
                    <a:pt x="22" y="10"/>
                    <a:pt x="21" y="10"/>
                    <a:pt x="19" y="11"/>
                  </a:cubicBezTo>
                  <a:cubicBezTo>
                    <a:pt x="18" y="11"/>
                    <a:pt x="17" y="12"/>
                    <a:pt x="16" y="13"/>
                  </a:cubicBezTo>
                  <a:cubicBezTo>
                    <a:pt x="15" y="14"/>
                    <a:pt x="14" y="16"/>
                    <a:pt x="14" y="17"/>
                  </a:cubicBezTo>
                  <a:cubicBezTo>
                    <a:pt x="13" y="18"/>
                    <a:pt x="13" y="20"/>
                    <a:pt x="13"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2" name="Freeform 7"/>
            <p:cNvSpPr>
              <a:spLocks noEditPoints="1"/>
            </p:cNvSpPr>
            <p:nvPr userDrawn="1"/>
          </p:nvSpPr>
          <p:spPr bwMode="auto">
            <a:xfrm>
              <a:off x="1038000" y="5030484"/>
              <a:ext cx="298450" cy="334963"/>
            </a:xfrm>
            <a:custGeom>
              <a:avLst/>
              <a:gdLst>
                <a:gd name="T0" fmla="*/ 49 w 49"/>
                <a:gd name="T1" fmla="*/ 26 h 53"/>
                <a:gd name="T2" fmla="*/ 47 w 49"/>
                <a:gd name="T3" fmla="*/ 37 h 53"/>
                <a:gd name="T4" fmla="*/ 42 w 49"/>
                <a:gd name="T5" fmla="*/ 45 h 53"/>
                <a:gd name="T6" fmla="*/ 34 w 49"/>
                <a:gd name="T7" fmla="*/ 51 h 53"/>
                <a:gd name="T8" fmla="*/ 24 w 49"/>
                <a:gd name="T9" fmla="*/ 53 h 53"/>
                <a:gd name="T10" fmla="*/ 15 w 49"/>
                <a:gd name="T11" fmla="*/ 51 h 53"/>
                <a:gd name="T12" fmla="*/ 7 w 49"/>
                <a:gd name="T13" fmla="*/ 45 h 53"/>
                <a:gd name="T14" fmla="*/ 2 w 49"/>
                <a:gd name="T15" fmla="*/ 37 h 53"/>
                <a:gd name="T16" fmla="*/ 0 w 49"/>
                <a:gd name="T17" fmla="*/ 26 h 53"/>
                <a:gd name="T18" fmla="*/ 2 w 49"/>
                <a:gd name="T19" fmla="*/ 15 h 53"/>
                <a:gd name="T20" fmla="*/ 7 w 49"/>
                <a:gd name="T21" fmla="*/ 7 h 53"/>
                <a:gd name="T22" fmla="*/ 15 w 49"/>
                <a:gd name="T23" fmla="*/ 2 h 53"/>
                <a:gd name="T24" fmla="*/ 24 w 49"/>
                <a:gd name="T25" fmla="*/ 0 h 53"/>
                <a:gd name="T26" fmla="*/ 34 w 49"/>
                <a:gd name="T27" fmla="*/ 2 h 53"/>
                <a:gd name="T28" fmla="*/ 42 w 49"/>
                <a:gd name="T29" fmla="*/ 7 h 53"/>
                <a:gd name="T30" fmla="*/ 47 w 49"/>
                <a:gd name="T31" fmla="*/ 15 h 53"/>
                <a:gd name="T32" fmla="*/ 49 w 49"/>
                <a:gd name="T33" fmla="*/ 26 h 53"/>
                <a:gd name="T34" fmla="*/ 37 w 49"/>
                <a:gd name="T35" fmla="*/ 26 h 53"/>
                <a:gd name="T36" fmla="*/ 33 w 49"/>
                <a:gd name="T37" fmla="*/ 14 h 53"/>
                <a:gd name="T38" fmla="*/ 24 w 49"/>
                <a:gd name="T39" fmla="*/ 10 h 53"/>
                <a:gd name="T40" fmla="*/ 16 w 49"/>
                <a:gd name="T41" fmla="*/ 14 h 53"/>
                <a:gd name="T42" fmla="*/ 12 w 49"/>
                <a:gd name="T43" fmla="*/ 26 h 53"/>
                <a:gd name="T44" fmla="*/ 16 w 49"/>
                <a:gd name="T45" fmla="*/ 38 h 53"/>
                <a:gd name="T46" fmla="*/ 24 w 49"/>
                <a:gd name="T47" fmla="*/ 43 h 53"/>
                <a:gd name="T48" fmla="*/ 33 w 49"/>
                <a:gd name="T49" fmla="*/ 38 h 53"/>
                <a:gd name="T50" fmla="*/ 37 w 49"/>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53">
                  <a:moveTo>
                    <a:pt x="49" y="26"/>
                  </a:moveTo>
                  <a:cubicBezTo>
                    <a:pt x="49" y="30"/>
                    <a:pt x="48" y="34"/>
                    <a:pt x="47" y="37"/>
                  </a:cubicBezTo>
                  <a:cubicBezTo>
                    <a:pt x="46" y="40"/>
                    <a:pt x="44" y="43"/>
                    <a:pt x="42" y="45"/>
                  </a:cubicBezTo>
                  <a:cubicBezTo>
                    <a:pt x="40" y="48"/>
                    <a:pt x="37" y="50"/>
                    <a:pt x="34" y="51"/>
                  </a:cubicBezTo>
                  <a:cubicBezTo>
                    <a:pt x="31" y="52"/>
                    <a:pt x="28" y="53"/>
                    <a:pt x="24" y="53"/>
                  </a:cubicBezTo>
                  <a:cubicBezTo>
                    <a:pt x="21" y="53"/>
                    <a:pt x="18" y="52"/>
                    <a:pt x="15" y="51"/>
                  </a:cubicBezTo>
                  <a:cubicBezTo>
                    <a:pt x="12" y="50"/>
                    <a:pt x="9" y="48"/>
                    <a:pt x="7" y="45"/>
                  </a:cubicBezTo>
                  <a:cubicBezTo>
                    <a:pt x="5" y="43"/>
                    <a:pt x="3" y="40"/>
                    <a:pt x="2" y="37"/>
                  </a:cubicBezTo>
                  <a:cubicBezTo>
                    <a:pt x="1" y="34"/>
                    <a:pt x="0" y="30"/>
                    <a:pt x="0" y="26"/>
                  </a:cubicBezTo>
                  <a:cubicBezTo>
                    <a:pt x="0" y="22"/>
                    <a:pt x="1" y="19"/>
                    <a:pt x="2" y="15"/>
                  </a:cubicBezTo>
                  <a:cubicBezTo>
                    <a:pt x="3" y="12"/>
                    <a:pt x="5" y="9"/>
                    <a:pt x="7" y="7"/>
                  </a:cubicBezTo>
                  <a:cubicBezTo>
                    <a:pt x="9" y="5"/>
                    <a:pt x="12" y="3"/>
                    <a:pt x="15" y="2"/>
                  </a:cubicBezTo>
                  <a:cubicBezTo>
                    <a:pt x="18" y="1"/>
                    <a:pt x="21" y="0"/>
                    <a:pt x="24" y="0"/>
                  </a:cubicBezTo>
                  <a:cubicBezTo>
                    <a:pt x="28" y="0"/>
                    <a:pt x="31" y="1"/>
                    <a:pt x="34" y="2"/>
                  </a:cubicBezTo>
                  <a:cubicBezTo>
                    <a:pt x="37" y="3"/>
                    <a:pt x="40" y="5"/>
                    <a:pt x="42" y="7"/>
                  </a:cubicBezTo>
                  <a:cubicBezTo>
                    <a:pt x="44" y="9"/>
                    <a:pt x="46" y="12"/>
                    <a:pt x="47" y="15"/>
                  </a:cubicBezTo>
                  <a:cubicBezTo>
                    <a:pt x="48" y="19"/>
                    <a:pt x="49" y="22"/>
                    <a:pt x="49" y="26"/>
                  </a:cubicBezTo>
                  <a:close/>
                  <a:moveTo>
                    <a:pt x="37" y="26"/>
                  </a:moveTo>
                  <a:cubicBezTo>
                    <a:pt x="37" y="21"/>
                    <a:pt x="36" y="17"/>
                    <a:pt x="33" y="14"/>
                  </a:cubicBezTo>
                  <a:cubicBezTo>
                    <a:pt x="31" y="11"/>
                    <a:pt x="28" y="10"/>
                    <a:pt x="24" y="10"/>
                  </a:cubicBezTo>
                  <a:cubicBezTo>
                    <a:pt x="21" y="10"/>
                    <a:pt x="18" y="11"/>
                    <a:pt x="16" y="14"/>
                  </a:cubicBezTo>
                  <a:cubicBezTo>
                    <a:pt x="13" y="17"/>
                    <a:pt x="12" y="21"/>
                    <a:pt x="12" y="26"/>
                  </a:cubicBezTo>
                  <a:cubicBezTo>
                    <a:pt x="12" y="31"/>
                    <a:pt x="13" y="35"/>
                    <a:pt x="16" y="38"/>
                  </a:cubicBezTo>
                  <a:cubicBezTo>
                    <a:pt x="18" y="41"/>
                    <a:pt x="21" y="43"/>
                    <a:pt x="24" y="43"/>
                  </a:cubicBezTo>
                  <a:cubicBezTo>
                    <a:pt x="28" y="43"/>
                    <a:pt x="31" y="41"/>
                    <a:pt x="33" y="38"/>
                  </a:cubicBezTo>
                  <a:cubicBezTo>
                    <a:pt x="36" y="35"/>
                    <a:pt x="37" y="31"/>
                    <a:pt x="37"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8"/>
            <p:cNvSpPr>
              <a:spLocks noEditPoints="1"/>
            </p:cNvSpPr>
            <p:nvPr userDrawn="1"/>
          </p:nvSpPr>
          <p:spPr bwMode="auto">
            <a:xfrm>
              <a:off x="1398362" y="5030484"/>
              <a:ext cx="274638" cy="434975"/>
            </a:xfrm>
            <a:custGeom>
              <a:avLst/>
              <a:gdLst>
                <a:gd name="T0" fmla="*/ 45 w 45"/>
                <a:gd name="T1" fmla="*/ 26 h 69"/>
                <a:gd name="T2" fmla="*/ 43 w 45"/>
                <a:gd name="T3" fmla="*/ 37 h 69"/>
                <a:gd name="T4" fmla="*/ 39 w 45"/>
                <a:gd name="T5" fmla="*/ 45 h 69"/>
                <a:gd name="T6" fmla="*/ 32 w 45"/>
                <a:gd name="T7" fmla="*/ 51 h 69"/>
                <a:gd name="T8" fmla="*/ 23 w 45"/>
                <a:gd name="T9" fmla="*/ 52 h 69"/>
                <a:gd name="T10" fmla="*/ 16 w 45"/>
                <a:gd name="T11" fmla="*/ 52 h 69"/>
                <a:gd name="T12" fmla="*/ 11 w 45"/>
                <a:gd name="T13" fmla="*/ 50 h 69"/>
                <a:gd name="T14" fmla="*/ 11 w 45"/>
                <a:gd name="T15" fmla="*/ 69 h 69"/>
                <a:gd name="T16" fmla="*/ 0 w 45"/>
                <a:gd name="T17" fmla="*/ 69 h 69"/>
                <a:gd name="T18" fmla="*/ 0 w 45"/>
                <a:gd name="T19" fmla="*/ 3 h 69"/>
                <a:gd name="T20" fmla="*/ 8 w 45"/>
                <a:gd name="T21" fmla="*/ 1 h 69"/>
                <a:gd name="T22" fmla="*/ 19 w 45"/>
                <a:gd name="T23" fmla="*/ 0 h 69"/>
                <a:gd name="T24" fmla="*/ 30 w 45"/>
                <a:gd name="T25" fmla="*/ 2 h 69"/>
                <a:gd name="T26" fmla="*/ 38 w 45"/>
                <a:gd name="T27" fmla="*/ 7 h 69"/>
                <a:gd name="T28" fmla="*/ 43 w 45"/>
                <a:gd name="T29" fmla="*/ 15 h 69"/>
                <a:gd name="T30" fmla="*/ 45 w 45"/>
                <a:gd name="T31" fmla="*/ 26 h 69"/>
                <a:gd name="T32" fmla="*/ 33 w 45"/>
                <a:gd name="T33" fmla="*/ 27 h 69"/>
                <a:gd name="T34" fmla="*/ 29 w 45"/>
                <a:gd name="T35" fmla="*/ 14 h 69"/>
                <a:gd name="T36" fmla="*/ 18 w 45"/>
                <a:gd name="T37" fmla="*/ 10 h 69"/>
                <a:gd name="T38" fmla="*/ 15 w 45"/>
                <a:gd name="T39" fmla="*/ 10 h 69"/>
                <a:gd name="T40" fmla="*/ 11 w 45"/>
                <a:gd name="T41" fmla="*/ 11 h 69"/>
                <a:gd name="T42" fmla="*/ 11 w 45"/>
                <a:gd name="T43" fmla="*/ 40 h 69"/>
                <a:gd name="T44" fmla="*/ 15 w 45"/>
                <a:gd name="T45" fmla="*/ 42 h 69"/>
                <a:gd name="T46" fmla="*/ 21 w 45"/>
                <a:gd name="T47" fmla="*/ 42 h 69"/>
                <a:gd name="T48" fmla="*/ 30 w 45"/>
                <a:gd name="T49" fmla="*/ 38 h 69"/>
                <a:gd name="T50" fmla="*/ 33 w 45"/>
                <a:gd name="T51" fmla="*/ 2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 h="69">
                  <a:moveTo>
                    <a:pt x="45" y="26"/>
                  </a:moveTo>
                  <a:cubicBezTo>
                    <a:pt x="45" y="30"/>
                    <a:pt x="44" y="34"/>
                    <a:pt x="43" y="37"/>
                  </a:cubicBezTo>
                  <a:cubicBezTo>
                    <a:pt x="42" y="40"/>
                    <a:pt x="41" y="43"/>
                    <a:pt x="39" y="45"/>
                  </a:cubicBezTo>
                  <a:cubicBezTo>
                    <a:pt x="37" y="47"/>
                    <a:pt x="35" y="49"/>
                    <a:pt x="32" y="51"/>
                  </a:cubicBezTo>
                  <a:cubicBezTo>
                    <a:pt x="29" y="52"/>
                    <a:pt x="26" y="52"/>
                    <a:pt x="23" y="52"/>
                  </a:cubicBezTo>
                  <a:cubicBezTo>
                    <a:pt x="20" y="52"/>
                    <a:pt x="18" y="52"/>
                    <a:pt x="16" y="52"/>
                  </a:cubicBezTo>
                  <a:cubicBezTo>
                    <a:pt x="14" y="51"/>
                    <a:pt x="13" y="50"/>
                    <a:pt x="11" y="50"/>
                  </a:cubicBezTo>
                  <a:cubicBezTo>
                    <a:pt x="11" y="69"/>
                    <a:pt x="11" y="69"/>
                    <a:pt x="11" y="69"/>
                  </a:cubicBezTo>
                  <a:cubicBezTo>
                    <a:pt x="0" y="69"/>
                    <a:pt x="0" y="69"/>
                    <a:pt x="0" y="69"/>
                  </a:cubicBezTo>
                  <a:cubicBezTo>
                    <a:pt x="0" y="3"/>
                    <a:pt x="0" y="3"/>
                    <a:pt x="0" y="3"/>
                  </a:cubicBezTo>
                  <a:cubicBezTo>
                    <a:pt x="2" y="2"/>
                    <a:pt x="5" y="2"/>
                    <a:pt x="8" y="1"/>
                  </a:cubicBezTo>
                  <a:cubicBezTo>
                    <a:pt x="12" y="0"/>
                    <a:pt x="16" y="0"/>
                    <a:pt x="19" y="0"/>
                  </a:cubicBezTo>
                  <a:cubicBezTo>
                    <a:pt x="23" y="0"/>
                    <a:pt x="27" y="1"/>
                    <a:pt x="30" y="2"/>
                  </a:cubicBezTo>
                  <a:cubicBezTo>
                    <a:pt x="33" y="3"/>
                    <a:pt x="36" y="5"/>
                    <a:pt x="38" y="7"/>
                  </a:cubicBezTo>
                  <a:cubicBezTo>
                    <a:pt x="40" y="9"/>
                    <a:pt x="42" y="12"/>
                    <a:pt x="43" y="15"/>
                  </a:cubicBezTo>
                  <a:cubicBezTo>
                    <a:pt x="44" y="19"/>
                    <a:pt x="45" y="22"/>
                    <a:pt x="45" y="26"/>
                  </a:cubicBezTo>
                  <a:close/>
                  <a:moveTo>
                    <a:pt x="33" y="27"/>
                  </a:moveTo>
                  <a:cubicBezTo>
                    <a:pt x="33" y="21"/>
                    <a:pt x="32" y="17"/>
                    <a:pt x="29" y="14"/>
                  </a:cubicBezTo>
                  <a:cubicBezTo>
                    <a:pt x="27" y="12"/>
                    <a:pt x="23" y="10"/>
                    <a:pt x="18" y="10"/>
                  </a:cubicBezTo>
                  <a:cubicBezTo>
                    <a:pt x="17" y="10"/>
                    <a:pt x="16" y="10"/>
                    <a:pt x="15" y="10"/>
                  </a:cubicBezTo>
                  <a:cubicBezTo>
                    <a:pt x="14" y="10"/>
                    <a:pt x="12" y="11"/>
                    <a:pt x="11" y="11"/>
                  </a:cubicBezTo>
                  <a:cubicBezTo>
                    <a:pt x="11" y="40"/>
                    <a:pt x="11" y="40"/>
                    <a:pt x="11" y="40"/>
                  </a:cubicBezTo>
                  <a:cubicBezTo>
                    <a:pt x="12" y="40"/>
                    <a:pt x="14" y="41"/>
                    <a:pt x="15" y="42"/>
                  </a:cubicBezTo>
                  <a:cubicBezTo>
                    <a:pt x="17" y="42"/>
                    <a:pt x="19" y="42"/>
                    <a:pt x="21" y="42"/>
                  </a:cubicBezTo>
                  <a:cubicBezTo>
                    <a:pt x="25" y="42"/>
                    <a:pt x="28" y="41"/>
                    <a:pt x="30" y="38"/>
                  </a:cubicBezTo>
                  <a:cubicBezTo>
                    <a:pt x="32" y="35"/>
                    <a:pt x="33" y="31"/>
                    <a:pt x="33" y="2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4" name="Freeform 9"/>
            <p:cNvSpPr>
              <a:spLocks/>
            </p:cNvSpPr>
            <p:nvPr userDrawn="1"/>
          </p:nvSpPr>
          <p:spPr bwMode="auto">
            <a:xfrm>
              <a:off x="1734912" y="4886021"/>
              <a:ext cx="115888" cy="473075"/>
            </a:xfrm>
            <a:custGeom>
              <a:avLst/>
              <a:gdLst>
                <a:gd name="T0" fmla="*/ 17 w 19"/>
                <a:gd name="T1" fmla="*/ 75 h 75"/>
                <a:gd name="T2" fmla="*/ 9 w 19"/>
                <a:gd name="T3" fmla="*/ 74 h 75"/>
                <a:gd name="T4" fmla="*/ 3 w 19"/>
                <a:gd name="T5" fmla="*/ 71 h 75"/>
                <a:gd name="T6" fmla="*/ 1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7" y="73"/>
                    <a:pt x="5" y="72"/>
                    <a:pt x="3" y="71"/>
                  </a:cubicBezTo>
                  <a:cubicBezTo>
                    <a:pt x="2" y="70"/>
                    <a:pt x="1" y="68"/>
                    <a:pt x="1"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8"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Freeform 10"/>
            <p:cNvSpPr>
              <a:spLocks noEditPoints="1"/>
            </p:cNvSpPr>
            <p:nvPr userDrawn="1"/>
          </p:nvSpPr>
          <p:spPr bwMode="auto">
            <a:xfrm>
              <a:off x="1880962" y="5030484"/>
              <a:ext cx="274638" cy="334963"/>
            </a:xfrm>
            <a:custGeom>
              <a:avLst/>
              <a:gdLst>
                <a:gd name="T0" fmla="*/ 0 w 45"/>
                <a:gd name="T1" fmla="*/ 27 h 53"/>
                <a:gd name="T2" fmla="*/ 2 w 45"/>
                <a:gd name="T3" fmla="*/ 15 h 53"/>
                <a:gd name="T4" fmla="*/ 7 w 45"/>
                <a:gd name="T5" fmla="*/ 7 h 53"/>
                <a:gd name="T6" fmla="*/ 14 w 45"/>
                <a:gd name="T7" fmla="*/ 2 h 53"/>
                <a:gd name="T8" fmla="*/ 23 w 45"/>
                <a:gd name="T9" fmla="*/ 0 h 53"/>
                <a:gd name="T10" fmla="*/ 39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0 w 45"/>
                <a:gd name="T27" fmla="*/ 40 h 53"/>
                <a:gd name="T28" fmla="*/ 42 w 45"/>
                <a:gd name="T29" fmla="*/ 50 h 53"/>
                <a:gd name="T30" fmla="*/ 39 w 45"/>
                <a:gd name="T31" fmla="*/ 51 h 53"/>
                <a:gd name="T32" fmla="*/ 35 w 45"/>
                <a:gd name="T33" fmla="*/ 52 h 53"/>
                <a:gd name="T34" fmla="*/ 31 w 45"/>
                <a:gd name="T35" fmla="*/ 52 h 53"/>
                <a:gd name="T36" fmla="*/ 26 w 45"/>
                <a:gd name="T37" fmla="*/ 53 h 53"/>
                <a:gd name="T38" fmla="*/ 14 w 45"/>
                <a:gd name="T39" fmla="*/ 51 h 53"/>
                <a:gd name="T40" fmla="*/ 6 w 45"/>
                <a:gd name="T41" fmla="*/ 45 h 53"/>
                <a:gd name="T42" fmla="*/ 1 w 45"/>
                <a:gd name="T43" fmla="*/ 37 h 53"/>
                <a:gd name="T44" fmla="*/ 0 w 45"/>
                <a:gd name="T45" fmla="*/ 27 h 53"/>
                <a:gd name="T46" fmla="*/ 33 w 45"/>
                <a:gd name="T47" fmla="*/ 21 h 53"/>
                <a:gd name="T48" fmla="*/ 33 w 45"/>
                <a:gd name="T49" fmla="*/ 17 h 53"/>
                <a:gd name="T50" fmla="*/ 31 w 45"/>
                <a:gd name="T51" fmla="*/ 13 h 53"/>
                <a:gd name="T52" fmla="*/ 28 w 45"/>
                <a:gd name="T53" fmla="*/ 11 h 53"/>
                <a:gd name="T54" fmla="*/ 23 w 45"/>
                <a:gd name="T55" fmla="*/ 10 h 53"/>
                <a:gd name="T56" fmla="*/ 18 w 45"/>
                <a:gd name="T57" fmla="*/ 11 h 53"/>
                <a:gd name="T58" fmla="*/ 15 w 45"/>
                <a:gd name="T59" fmla="*/ 13 h 53"/>
                <a:gd name="T60" fmla="*/ 13 w 45"/>
                <a:gd name="T61" fmla="*/ 17 h 53"/>
                <a:gd name="T62" fmla="*/ 12 w 45"/>
                <a:gd name="T63" fmla="*/ 21 h 53"/>
                <a:gd name="T64" fmla="*/ 33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0" y="18"/>
                    <a:pt x="2" y="15"/>
                  </a:cubicBezTo>
                  <a:cubicBezTo>
                    <a:pt x="3" y="12"/>
                    <a:pt x="5" y="9"/>
                    <a:pt x="7" y="7"/>
                  </a:cubicBezTo>
                  <a:cubicBezTo>
                    <a:pt x="9" y="4"/>
                    <a:pt x="12" y="3"/>
                    <a:pt x="14" y="2"/>
                  </a:cubicBezTo>
                  <a:cubicBezTo>
                    <a:pt x="17" y="0"/>
                    <a:pt x="20" y="0"/>
                    <a:pt x="23" y="0"/>
                  </a:cubicBezTo>
                  <a:cubicBezTo>
                    <a:pt x="30" y="0"/>
                    <a:pt x="35" y="2"/>
                    <a:pt x="39"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2" y="43"/>
                    <a:pt x="27" y="43"/>
                  </a:cubicBezTo>
                  <a:cubicBezTo>
                    <a:pt x="30" y="43"/>
                    <a:pt x="32" y="42"/>
                    <a:pt x="35" y="42"/>
                  </a:cubicBezTo>
                  <a:cubicBezTo>
                    <a:pt x="37" y="41"/>
                    <a:pt x="39" y="41"/>
                    <a:pt x="40" y="40"/>
                  </a:cubicBezTo>
                  <a:cubicBezTo>
                    <a:pt x="42" y="50"/>
                    <a:pt x="42" y="50"/>
                    <a:pt x="42" y="50"/>
                  </a:cubicBezTo>
                  <a:cubicBezTo>
                    <a:pt x="41" y="50"/>
                    <a:pt x="40" y="50"/>
                    <a:pt x="39" y="51"/>
                  </a:cubicBezTo>
                  <a:cubicBezTo>
                    <a:pt x="38" y="51"/>
                    <a:pt x="37" y="51"/>
                    <a:pt x="35" y="52"/>
                  </a:cubicBezTo>
                  <a:cubicBezTo>
                    <a:pt x="34" y="52"/>
                    <a:pt x="32" y="52"/>
                    <a:pt x="31" y="52"/>
                  </a:cubicBezTo>
                  <a:cubicBezTo>
                    <a:pt x="29" y="53"/>
                    <a:pt x="27" y="53"/>
                    <a:pt x="26" y="53"/>
                  </a:cubicBezTo>
                  <a:cubicBezTo>
                    <a:pt x="21" y="53"/>
                    <a:pt x="17" y="52"/>
                    <a:pt x="14" y="51"/>
                  </a:cubicBezTo>
                  <a:cubicBezTo>
                    <a:pt x="11" y="49"/>
                    <a:pt x="8" y="48"/>
                    <a:pt x="6" y="45"/>
                  </a:cubicBezTo>
                  <a:cubicBezTo>
                    <a:pt x="4" y="43"/>
                    <a:pt x="2" y="40"/>
                    <a:pt x="1" y="37"/>
                  </a:cubicBezTo>
                  <a:cubicBezTo>
                    <a:pt x="0" y="34"/>
                    <a:pt x="0" y="30"/>
                    <a:pt x="0" y="27"/>
                  </a:cubicBezTo>
                  <a:close/>
                  <a:moveTo>
                    <a:pt x="33" y="21"/>
                  </a:moveTo>
                  <a:cubicBezTo>
                    <a:pt x="33" y="20"/>
                    <a:pt x="33" y="18"/>
                    <a:pt x="33" y="17"/>
                  </a:cubicBezTo>
                  <a:cubicBezTo>
                    <a:pt x="32" y="15"/>
                    <a:pt x="32" y="14"/>
                    <a:pt x="31" y="13"/>
                  </a:cubicBezTo>
                  <a:cubicBezTo>
                    <a:pt x="30" y="12"/>
                    <a:pt x="29" y="11"/>
                    <a:pt x="28" y="11"/>
                  </a:cubicBezTo>
                  <a:cubicBezTo>
                    <a:pt x="26" y="10"/>
                    <a:pt x="25" y="10"/>
                    <a:pt x="23" y="10"/>
                  </a:cubicBezTo>
                  <a:cubicBezTo>
                    <a:pt x="21" y="10"/>
                    <a:pt x="20" y="10"/>
                    <a:pt x="18" y="11"/>
                  </a:cubicBezTo>
                  <a:cubicBezTo>
                    <a:pt x="17" y="11"/>
                    <a:pt x="16" y="12"/>
                    <a:pt x="15" y="13"/>
                  </a:cubicBezTo>
                  <a:cubicBezTo>
                    <a:pt x="14" y="14"/>
                    <a:pt x="13" y="16"/>
                    <a:pt x="13" y="17"/>
                  </a:cubicBezTo>
                  <a:cubicBezTo>
                    <a:pt x="12" y="18"/>
                    <a:pt x="12" y="20"/>
                    <a:pt x="12" y="21"/>
                  </a:cubicBezTo>
                  <a:lnTo>
                    <a:pt x="33"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Freeform 11"/>
            <p:cNvSpPr>
              <a:spLocks/>
            </p:cNvSpPr>
            <p:nvPr userDrawn="1"/>
          </p:nvSpPr>
          <p:spPr bwMode="auto">
            <a:xfrm>
              <a:off x="2346100" y="5030484"/>
              <a:ext cx="422275" cy="322263"/>
            </a:xfrm>
            <a:custGeom>
              <a:avLst/>
              <a:gdLst>
                <a:gd name="T0" fmla="*/ 29 w 69"/>
                <a:gd name="T1" fmla="*/ 25 h 51"/>
                <a:gd name="T2" fmla="*/ 27 w 69"/>
                <a:gd name="T3" fmla="*/ 14 h 51"/>
                <a:gd name="T4" fmla="*/ 19 w 69"/>
                <a:gd name="T5" fmla="*/ 10 h 51"/>
                <a:gd name="T6" fmla="*/ 15 w 69"/>
                <a:gd name="T7" fmla="*/ 10 h 51"/>
                <a:gd name="T8" fmla="*/ 12 w 69"/>
                <a:gd name="T9" fmla="*/ 11 h 51"/>
                <a:gd name="T10" fmla="*/ 12 w 69"/>
                <a:gd name="T11" fmla="*/ 51 h 51"/>
                <a:gd name="T12" fmla="*/ 0 w 69"/>
                <a:gd name="T13" fmla="*/ 51 h 51"/>
                <a:gd name="T14" fmla="*/ 0 w 69"/>
                <a:gd name="T15" fmla="*/ 3 h 51"/>
                <a:gd name="T16" fmla="*/ 9 w 69"/>
                <a:gd name="T17" fmla="*/ 1 h 51"/>
                <a:gd name="T18" fmla="*/ 20 w 69"/>
                <a:gd name="T19" fmla="*/ 0 h 51"/>
                <a:gd name="T20" fmla="*/ 29 w 69"/>
                <a:gd name="T21" fmla="*/ 1 h 51"/>
                <a:gd name="T22" fmla="*/ 34 w 69"/>
                <a:gd name="T23" fmla="*/ 5 h 51"/>
                <a:gd name="T24" fmla="*/ 37 w 69"/>
                <a:gd name="T25" fmla="*/ 3 h 51"/>
                <a:gd name="T26" fmla="*/ 41 w 69"/>
                <a:gd name="T27" fmla="*/ 2 h 51"/>
                <a:gd name="T28" fmla="*/ 45 w 69"/>
                <a:gd name="T29" fmla="*/ 1 h 51"/>
                <a:gd name="T30" fmla="*/ 49 w 69"/>
                <a:gd name="T31" fmla="*/ 0 h 51"/>
                <a:gd name="T32" fmla="*/ 59 w 69"/>
                <a:gd name="T33" fmla="*/ 2 h 51"/>
                <a:gd name="T34" fmla="*/ 65 w 69"/>
                <a:gd name="T35" fmla="*/ 6 h 51"/>
                <a:gd name="T36" fmla="*/ 68 w 69"/>
                <a:gd name="T37" fmla="*/ 14 h 51"/>
                <a:gd name="T38" fmla="*/ 69 w 69"/>
                <a:gd name="T39" fmla="*/ 23 h 51"/>
                <a:gd name="T40" fmla="*/ 69 w 69"/>
                <a:gd name="T41" fmla="*/ 51 h 51"/>
                <a:gd name="T42" fmla="*/ 57 w 69"/>
                <a:gd name="T43" fmla="*/ 51 h 51"/>
                <a:gd name="T44" fmla="*/ 57 w 69"/>
                <a:gd name="T45" fmla="*/ 25 h 51"/>
                <a:gd name="T46" fmla="*/ 55 w 69"/>
                <a:gd name="T47" fmla="*/ 14 h 51"/>
                <a:gd name="T48" fmla="*/ 48 w 69"/>
                <a:gd name="T49" fmla="*/ 10 h 51"/>
                <a:gd name="T50" fmla="*/ 43 w 69"/>
                <a:gd name="T51" fmla="*/ 11 h 51"/>
                <a:gd name="T52" fmla="*/ 39 w 69"/>
                <a:gd name="T53" fmla="*/ 13 h 51"/>
                <a:gd name="T54" fmla="*/ 40 w 69"/>
                <a:gd name="T55" fmla="*/ 18 h 51"/>
                <a:gd name="T56" fmla="*/ 40 w 69"/>
                <a:gd name="T57" fmla="*/ 24 h 51"/>
                <a:gd name="T58" fmla="*/ 40 w 69"/>
                <a:gd name="T59" fmla="*/ 51 h 51"/>
                <a:gd name="T60" fmla="*/ 29 w 69"/>
                <a:gd name="T61" fmla="*/ 51 h 51"/>
                <a:gd name="T62" fmla="*/ 29 w 69"/>
                <a:gd name="T63" fmla="*/ 25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9" h="51">
                  <a:moveTo>
                    <a:pt x="29" y="25"/>
                  </a:moveTo>
                  <a:cubicBezTo>
                    <a:pt x="29" y="20"/>
                    <a:pt x="28" y="16"/>
                    <a:pt x="27" y="14"/>
                  </a:cubicBezTo>
                  <a:cubicBezTo>
                    <a:pt x="25" y="11"/>
                    <a:pt x="23" y="10"/>
                    <a:pt x="19" y="10"/>
                  </a:cubicBezTo>
                  <a:cubicBezTo>
                    <a:pt x="18" y="10"/>
                    <a:pt x="17" y="10"/>
                    <a:pt x="15" y="10"/>
                  </a:cubicBezTo>
                  <a:cubicBezTo>
                    <a:pt x="13" y="11"/>
                    <a:pt x="12" y="11"/>
                    <a:pt x="12" y="11"/>
                  </a:cubicBezTo>
                  <a:cubicBezTo>
                    <a:pt x="12" y="51"/>
                    <a:pt x="12" y="51"/>
                    <a:pt x="12" y="51"/>
                  </a:cubicBezTo>
                  <a:cubicBezTo>
                    <a:pt x="0" y="51"/>
                    <a:pt x="0" y="51"/>
                    <a:pt x="0" y="51"/>
                  </a:cubicBezTo>
                  <a:cubicBezTo>
                    <a:pt x="0" y="3"/>
                    <a:pt x="0" y="3"/>
                    <a:pt x="0" y="3"/>
                  </a:cubicBezTo>
                  <a:cubicBezTo>
                    <a:pt x="2" y="2"/>
                    <a:pt x="5" y="2"/>
                    <a:pt x="9" y="1"/>
                  </a:cubicBezTo>
                  <a:cubicBezTo>
                    <a:pt x="12" y="0"/>
                    <a:pt x="16" y="0"/>
                    <a:pt x="20" y="0"/>
                  </a:cubicBezTo>
                  <a:cubicBezTo>
                    <a:pt x="24" y="0"/>
                    <a:pt x="26" y="1"/>
                    <a:pt x="29" y="1"/>
                  </a:cubicBezTo>
                  <a:cubicBezTo>
                    <a:pt x="31" y="2"/>
                    <a:pt x="33" y="4"/>
                    <a:pt x="34" y="5"/>
                  </a:cubicBezTo>
                  <a:cubicBezTo>
                    <a:pt x="35" y="4"/>
                    <a:pt x="36" y="4"/>
                    <a:pt x="37" y="3"/>
                  </a:cubicBezTo>
                  <a:cubicBezTo>
                    <a:pt x="38" y="3"/>
                    <a:pt x="39" y="2"/>
                    <a:pt x="41" y="2"/>
                  </a:cubicBezTo>
                  <a:cubicBezTo>
                    <a:pt x="42" y="1"/>
                    <a:pt x="43" y="1"/>
                    <a:pt x="45" y="1"/>
                  </a:cubicBezTo>
                  <a:cubicBezTo>
                    <a:pt x="46" y="0"/>
                    <a:pt x="48" y="0"/>
                    <a:pt x="49" y="0"/>
                  </a:cubicBezTo>
                  <a:cubicBezTo>
                    <a:pt x="53" y="0"/>
                    <a:pt x="56" y="1"/>
                    <a:pt x="59" y="2"/>
                  </a:cubicBezTo>
                  <a:cubicBezTo>
                    <a:pt x="62" y="3"/>
                    <a:pt x="63" y="4"/>
                    <a:pt x="65" y="6"/>
                  </a:cubicBezTo>
                  <a:cubicBezTo>
                    <a:pt x="66" y="9"/>
                    <a:pt x="67" y="11"/>
                    <a:pt x="68" y="14"/>
                  </a:cubicBezTo>
                  <a:cubicBezTo>
                    <a:pt x="68" y="17"/>
                    <a:pt x="69" y="20"/>
                    <a:pt x="69" y="23"/>
                  </a:cubicBezTo>
                  <a:cubicBezTo>
                    <a:pt x="69" y="51"/>
                    <a:pt x="69" y="51"/>
                    <a:pt x="69" y="51"/>
                  </a:cubicBezTo>
                  <a:cubicBezTo>
                    <a:pt x="57" y="51"/>
                    <a:pt x="57" y="51"/>
                    <a:pt x="57" y="51"/>
                  </a:cubicBezTo>
                  <a:cubicBezTo>
                    <a:pt x="57" y="25"/>
                    <a:pt x="57" y="25"/>
                    <a:pt x="57" y="25"/>
                  </a:cubicBezTo>
                  <a:cubicBezTo>
                    <a:pt x="57" y="20"/>
                    <a:pt x="56" y="16"/>
                    <a:pt x="55" y="14"/>
                  </a:cubicBezTo>
                  <a:cubicBezTo>
                    <a:pt x="54" y="11"/>
                    <a:pt x="51" y="10"/>
                    <a:pt x="48" y="10"/>
                  </a:cubicBezTo>
                  <a:cubicBezTo>
                    <a:pt x="46" y="10"/>
                    <a:pt x="44" y="10"/>
                    <a:pt x="43" y="11"/>
                  </a:cubicBezTo>
                  <a:cubicBezTo>
                    <a:pt x="41" y="12"/>
                    <a:pt x="40" y="12"/>
                    <a:pt x="39" y="13"/>
                  </a:cubicBezTo>
                  <a:cubicBezTo>
                    <a:pt x="39" y="14"/>
                    <a:pt x="40" y="16"/>
                    <a:pt x="40" y="18"/>
                  </a:cubicBezTo>
                  <a:cubicBezTo>
                    <a:pt x="40" y="20"/>
                    <a:pt x="40" y="22"/>
                    <a:pt x="40" y="24"/>
                  </a:cubicBezTo>
                  <a:cubicBezTo>
                    <a:pt x="40" y="51"/>
                    <a:pt x="40" y="51"/>
                    <a:pt x="40" y="51"/>
                  </a:cubicBezTo>
                  <a:cubicBezTo>
                    <a:pt x="29" y="51"/>
                    <a:pt x="29" y="51"/>
                    <a:pt x="29" y="51"/>
                  </a:cubicBezTo>
                  <a:lnTo>
                    <a:pt x="29" y="2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2"/>
            <p:cNvSpPr>
              <a:spLocks noEditPoints="1"/>
            </p:cNvSpPr>
            <p:nvPr userDrawn="1"/>
          </p:nvSpPr>
          <p:spPr bwMode="auto">
            <a:xfrm>
              <a:off x="2816000" y="5030484"/>
              <a:ext cx="250825" cy="328613"/>
            </a:xfrm>
            <a:custGeom>
              <a:avLst/>
              <a:gdLst>
                <a:gd name="T0" fmla="*/ 21 w 41"/>
                <a:gd name="T1" fmla="*/ 0 h 52"/>
                <a:gd name="T2" fmla="*/ 30 w 41"/>
                <a:gd name="T3" fmla="*/ 1 h 52"/>
                <a:gd name="T4" fmla="*/ 37 w 41"/>
                <a:gd name="T5" fmla="*/ 5 h 52"/>
                <a:gd name="T6" fmla="*/ 40 w 41"/>
                <a:gd name="T7" fmla="*/ 12 h 52"/>
                <a:gd name="T8" fmla="*/ 41 w 41"/>
                <a:gd name="T9" fmla="*/ 20 h 52"/>
                <a:gd name="T10" fmla="*/ 41 w 41"/>
                <a:gd name="T11" fmla="*/ 50 h 52"/>
                <a:gd name="T12" fmla="*/ 33 w 41"/>
                <a:gd name="T13" fmla="*/ 52 h 52"/>
                <a:gd name="T14" fmla="*/ 21 w 41"/>
                <a:gd name="T15" fmla="*/ 52 h 52"/>
                <a:gd name="T16" fmla="*/ 12 w 41"/>
                <a:gd name="T17" fmla="*/ 52 h 52"/>
                <a:gd name="T18" fmla="*/ 6 w 41"/>
                <a:gd name="T19" fmla="*/ 49 h 52"/>
                <a:gd name="T20" fmla="*/ 2 w 41"/>
                <a:gd name="T21" fmla="*/ 44 h 52"/>
                <a:gd name="T22" fmla="*/ 0 w 41"/>
                <a:gd name="T23" fmla="*/ 36 h 52"/>
                <a:gd name="T24" fmla="*/ 2 w 41"/>
                <a:gd name="T25" fmla="*/ 29 h 52"/>
                <a:gd name="T26" fmla="*/ 7 w 41"/>
                <a:gd name="T27" fmla="*/ 24 h 52"/>
                <a:gd name="T28" fmla="*/ 13 w 41"/>
                <a:gd name="T29" fmla="*/ 21 h 52"/>
                <a:gd name="T30" fmla="*/ 21 w 41"/>
                <a:gd name="T31" fmla="*/ 21 h 52"/>
                <a:gd name="T32" fmla="*/ 25 w 41"/>
                <a:gd name="T33" fmla="*/ 21 h 52"/>
                <a:gd name="T34" fmla="*/ 30 w 41"/>
                <a:gd name="T35" fmla="*/ 22 h 52"/>
                <a:gd name="T36" fmla="*/ 30 w 41"/>
                <a:gd name="T37" fmla="*/ 20 h 52"/>
                <a:gd name="T38" fmla="*/ 29 w 41"/>
                <a:gd name="T39" fmla="*/ 16 h 52"/>
                <a:gd name="T40" fmla="*/ 28 w 41"/>
                <a:gd name="T41" fmla="*/ 13 h 52"/>
                <a:gd name="T42" fmla="*/ 25 w 41"/>
                <a:gd name="T43" fmla="*/ 10 h 52"/>
                <a:gd name="T44" fmla="*/ 20 w 41"/>
                <a:gd name="T45" fmla="*/ 10 h 52"/>
                <a:gd name="T46" fmla="*/ 12 w 41"/>
                <a:gd name="T47" fmla="*/ 10 h 52"/>
                <a:gd name="T48" fmla="*/ 7 w 41"/>
                <a:gd name="T49" fmla="*/ 12 h 52"/>
                <a:gd name="T50" fmla="*/ 5 w 41"/>
                <a:gd name="T51" fmla="*/ 2 h 52"/>
                <a:gd name="T52" fmla="*/ 12 w 41"/>
                <a:gd name="T53" fmla="*/ 1 h 52"/>
                <a:gd name="T54" fmla="*/ 21 w 41"/>
                <a:gd name="T55" fmla="*/ 0 h 52"/>
                <a:gd name="T56" fmla="*/ 22 w 41"/>
                <a:gd name="T57" fmla="*/ 43 h 52"/>
                <a:gd name="T58" fmla="*/ 30 w 41"/>
                <a:gd name="T59" fmla="*/ 43 h 52"/>
                <a:gd name="T60" fmla="*/ 30 w 41"/>
                <a:gd name="T61" fmla="*/ 30 h 52"/>
                <a:gd name="T62" fmla="*/ 27 w 41"/>
                <a:gd name="T63" fmla="*/ 29 h 52"/>
                <a:gd name="T64" fmla="*/ 23 w 41"/>
                <a:gd name="T65" fmla="*/ 29 h 52"/>
                <a:gd name="T66" fmla="*/ 19 w 41"/>
                <a:gd name="T67" fmla="*/ 29 h 52"/>
                <a:gd name="T68" fmla="*/ 16 w 41"/>
                <a:gd name="T69" fmla="*/ 30 h 52"/>
                <a:gd name="T70" fmla="*/ 13 w 41"/>
                <a:gd name="T71" fmla="*/ 32 h 52"/>
                <a:gd name="T72" fmla="*/ 12 w 41"/>
                <a:gd name="T73" fmla="*/ 36 h 52"/>
                <a:gd name="T74" fmla="*/ 15 w 41"/>
                <a:gd name="T75" fmla="*/ 42 h 52"/>
                <a:gd name="T76" fmla="*/ 22 w 41"/>
                <a:gd name="T77" fmla="*/ 4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1" h="52">
                  <a:moveTo>
                    <a:pt x="21" y="0"/>
                  </a:moveTo>
                  <a:cubicBezTo>
                    <a:pt x="25" y="0"/>
                    <a:pt x="28" y="0"/>
                    <a:pt x="30" y="1"/>
                  </a:cubicBezTo>
                  <a:cubicBezTo>
                    <a:pt x="33" y="2"/>
                    <a:pt x="35" y="4"/>
                    <a:pt x="37" y="5"/>
                  </a:cubicBezTo>
                  <a:cubicBezTo>
                    <a:pt x="38" y="7"/>
                    <a:pt x="39" y="9"/>
                    <a:pt x="40" y="12"/>
                  </a:cubicBezTo>
                  <a:cubicBezTo>
                    <a:pt x="41" y="14"/>
                    <a:pt x="41" y="17"/>
                    <a:pt x="41" y="20"/>
                  </a:cubicBezTo>
                  <a:cubicBezTo>
                    <a:pt x="41" y="50"/>
                    <a:pt x="41" y="50"/>
                    <a:pt x="41" y="50"/>
                  </a:cubicBezTo>
                  <a:cubicBezTo>
                    <a:pt x="39" y="51"/>
                    <a:pt x="37" y="51"/>
                    <a:pt x="33" y="52"/>
                  </a:cubicBezTo>
                  <a:cubicBezTo>
                    <a:pt x="29" y="52"/>
                    <a:pt x="25" y="52"/>
                    <a:pt x="21" y="52"/>
                  </a:cubicBezTo>
                  <a:cubicBezTo>
                    <a:pt x="18" y="52"/>
                    <a:pt x="15" y="52"/>
                    <a:pt x="12" y="52"/>
                  </a:cubicBezTo>
                  <a:cubicBezTo>
                    <a:pt x="10" y="51"/>
                    <a:pt x="8" y="50"/>
                    <a:pt x="6" y="49"/>
                  </a:cubicBezTo>
                  <a:cubicBezTo>
                    <a:pt x="4" y="47"/>
                    <a:pt x="3" y="46"/>
                    <a:pt x="2" y="44"/>
                  </a:cubicBezTo>
                  <a:cubicBezTo>
                    <a:pt x="1" y="42"/>
                    <a:pt x="0" y="39"/>
                    <a:pt x="0" y="36"/>
                  </a:cubicBezTo>
                  <a:cubicBezTo>
                    <a:pt x="0" y="33"/>
                    <a:pt x="1" y="31"/>
                    <a:pt x="2" y="29"/>
                  </a:cubicBezTo>
                  <a:cubicBezTo>
                    <a:pt x="3" y="27"/>
                    <a:pt x="5" y="25"/>
                    <a:pt x="7" y="24"/>
                  </a:cubicBezTo>
                  <a:cubicBezTo>
                    <a:pt x="9" y="23"/>
                    <a:pt x="11" y="22"/>
                    <a:pt x="13" y="21"/>
                  </a:cubicBezTo>
                  <a:cubicBezTo>
                    <a:pt x="16" y="21"/>
                    <a:pt x="19" y="21"/>
                    <a:pt x="21" y="21"/>
                  </a:cubicBezTo>
                  <a:cubicBezTo>
                    <a:pt x="23" y="21"/>
                    <a:pt x="24" y="21"/>
                    <a:pt x="25" y="21"/>
                  </a:cubicBezTo>
                  <a:cubicBezTo>
                    <a:pt x="27" y="21"/>
                    <a:pt x="28" y="21"/>
                    <a:pt x="30" y="22"/>
                  </a:cubicBezTo>
                  <a:cubicBezTo>
                    <a:pt x="30" y="20"/>
                    <a:pt x="30" y="20"/>
                    <a:pt x="30" y="20"/>
                  </a:cubicBezTo>
                  <a:cubicBezTo>
                    <a:pt x="30" y="18"/>
                    <a:pt x="30" y="17"/>
                    <a:pt x="29" y="16"/>
                  </a:cubicBezTo>
                  <a:cubicBezTo>
                    <a:pt x="29" y="15"/>
                    <a:pt x="28" y="14"/>
                    <a:pt x="28" y="13"/>
                  </a:cubicBezTo>
                  <a:cubicBezTo>
                    <a:pt x="27" y="12"/>
                    <a:pt x="26" y="11"/>
                    <a:pt x="25" y="10"/>
                  </a:cubicBezTo>
                  <a:cubicBezTo>
                    <a:pt x="23" y="10"/>
                    <a:pt x="22" y="10"/>
                    <a:pt x="20" y="10"/>
                  </a:cubicBezTo>
                  <a:cubicBezTo>
                    <a:pt x="17" y="10"/>
                    <a:pt x="14" y="10"/>
                    <a:pt x="12" y="10"/>
                  </a:cubicBezTo>
                  <a:cubicBezTo>
                    <a:pt x="10" y="11"/>
                    <a:pt x="8" y="11"/>
                    <a:pt x="7" y="12"/>
                  </a:cubicBezTo>
                  <a:cubicBezTo>
                    <a:pt x="5" y="2"/>
                    <a:pt x="5" y="2"/>
                    <a:pt x="5" y="2"/>
                  </a:cubicBezTo>
                  <a:cubicBezTo>
                    <a:pt x="7" y="2"/>
                    <a:pt x="9" y="1"/>
                    <a:pt x="12" y="1"/>
                  </a:cubicBezTo>
                  <a:cubicBezTo>
                    <a:pt x="15" y="0"/>
                    <a:pt x="18" y="0"/>
                    <a:pt x="21" y="0"/>
                  </a:cubicBezTo>
                  <a:close/>
                  <a:moveTo>
                    <a:pt x="22" y="43"/>
                  </a:moveTo>
                  <a:cubicBezTo>
                    <a:pt x="25" y="43"/>
                    <a:pt x="28" y="43"/>
                    <a:pt x="30" y="43"/>
                  </a:cubicBezTo>
                  <a:cubicBezTo>
                    <a:pt x="30" y="30"/>
                    <a:pt x="30" y="30"/>
                    <a:pt x="30" y="30"/>
                  </a:cubicBezTo>
                  <a:cubicBezTo>
                    <a:pt x="29" y="30"/>
                    <a:pt x="28" y="29"/>
                    <a:pt x="27" y="29"/>
                  </a:cubicBezTo>
                  <a:cubicBezTo>
                    <a:pt x="26" y="29"/>
                    <a:pt x="24" y="29"/>
                    <a:pt x="23" y="29"/>
                  </a:cubicBezTo>
                  <a:cubicBezTo>
                    <a:pt x="22" y="29"/>
                    <a:pt x="20" y="29"/>
                    <a:pt x="19" y="29"/>
                  </a:cubicBezTo>
                  <a:cubicBezTo>
                    <a:pt x="18" y="29"/>
                    <a:pt x="17" y="30"/>
                    <a:pt x="16" y="30"/>
                  </a:cubicBezTo>
                  <a:cubicBezTo>
                    <a:pt x="15" y="31"/>
                    <a:pt x="14" y="31"/>
                    <a:pt x="13" y="32"/>
                  </a:cubicBezTo>
                  <a:cubicBezTo>
                    <a:pt x="12" y="33"/>
                    <a:pt x="12" y="35"/>
                    <a:pt x="12" y="36"/>
                  </a:cubicBezTo>
                  <a:cubicBezTo>
                    <a:pt x="12" y="39"/>
                    <a:pt x="13" y="41"/>
                    <a:pt x="15" y="42"/>
                  </a:cubicBezTo>
                  <a:cubicBezTo>
                    <a:pt x="16" y="43"/>
                    <a:pt x="19" y="43"/>
                    <a:pt x="22"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3"/>
            <p:cNvSpPr>
              <a:spLocks/>
            </p:cNvSpPr>
            <p:nvPr userDrawn="1"/>
          </p:nvSpPr>
          <p:spPr bwMode="auto">
            <a:xfrm>
              <a:off x="3141437"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4"/>
            <p:cNvSpPr>
              <a:spLocks/>
            </p:cNvSpPr>
            <p:nvPr userDrawn="1"/>
          </p:nvSpPr>
          <p:spPr bwMode="auto">
            <a:xfrm>
              <a:off x="3373212" y="4943171"/>
              <a:ext cx="188913" cy="422275"/>
            </a:xfrm>
            <a:custGeom>
              <a:avLst/>
              <a:gdLst>
                <a:gd name="T0" fmla="*/ 0 w 31"/>
                <a:gd name="T1" fmla="*/ 2 h 67"/>
                <a:gd name="T2" fmla="*/ 12 w 31"/>
                <a:gd name="T3" fmla="*/ 0 h 67"/>
                <a:gd name="T4" fmla="*/ 12 w 31"/>
                <a:gd name="T5" fmla="*/ 15 h 67"/>
                <a:gd name="T6" fmla="*/ 29 w 31"/>
                <a:gd name="T7" fmla="*/ 15 h 67"/>
                <a:gd name="T8" fmla="*/ 29 w 31"/>
                <a:gd name="T9" fmla="*/ 25 h 67"/>
                <a:gd name="T10" fmla="*/ 12 w 31"/>
                <a:gd name="T11" fmla="*/ 25 h 67"/>
                <a:gd name="T12" fmla="*/ 12 w 31"/>
                <a:gd name="T13" fmla="*/ 45 h 67"/>
                <a:gd name="T14" fmla="*/ 14 w 31"/>
                <a:gd name="T15" fmla="*/ 54 h 67"/>
                <a:gd name="T16" fmla="*/ 20 w 31"/>
                <a:gd name="T17" fmla="*/ 57 h 67"/>
                <a:gd name="T18" fmla="*/ 26 w 31"/>
                <a:gd name="T19" fmla="*/ 56 h 67"/>
                <a:gd name="T20" fmla="*/ 30 w 31"/>
                <a:gd name="T21" fmla="*/ 55 h 67"/>
                <a:gd name="T22" fmla="*/ 31 w 31"/>
                <a:gd name="T23" fmla="*/ 64 h 67"/>
                <a:gd name="T24" fmla="*/ 26 w 31"/>
                <a:gd name="T25" fmla="*/ 66 h 67"/>
                <a:gd name="T26" fmla="*/ 19 w 31"/>
                <a:gd name="T27" fmla="*/ 67 h 67"/>
                <a:gd name="T28" fmla="*/ 10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2" y="0"/>
                    <a:pt x="12" y="0"/>
                    <a:pt x="12" y="0"/>
                  </a:cubicBezTo>
                  <a:cubicBezTo>
                    <a:pt x="12" y="15"/>
                    <a:pt x="12" y="15"/>
                    <a:pt x="12" y="15"/>
                  </a:cubicBezTo>
                  <a:cubicBezTo>
                    <a:pt x="29" y="15"/>
                    <a:pt x="29" y="15"/>
                    <a:pt x="29" y="15"/>
                  </a:cubicBezTo>
                  <a:cubicBezTo>
                    <a:pt x="29" y="25"/>
                    <a:pt x="29" y="25"/>
                    <a:pt x="29" y="25"/>
                  </a:cubicBezTo>
                  <a:cubicBezTo>
                    <a:pt x="12" y="25"/>
                    <a:pt x="12" y="25"/>
                    <a:pt x="12" y="25"/>
                  </a:cubicBezTo>
                  <a:cubicBezTo>
                    <a:pt x="12" y="45"/>
                    <a:pt x="12" y="45"/>
                    <a:pt x="12" y="45"/>
                  </a:cubicBezTo>
                  <a:cubicBezTo>
                    <a:pt x="12" y="49"/>
                    <a:pt x="12" y="52"/>
                    <a:pt x="14" y="54"/>
                  </a:cubicBezTo>
                  <a:cubicBezTo>
                    <a:pt x="15" y="56"/>
                    <a:pt x="17" y="57"/>
                    <a:pt x="20" y="57"/>
                  </a:cubicBezTo>
                  <a:cubicBezTo>
                    <a:pt x="22" y="57"/>
                    <a:pt x="24" y="56"/>
                    <a:pt x="26" y="56"/>
                  </a:cubicBezTo>
                  <a:cubicBezTo>
                    <a:pt x="27" y="55"/>
                    <a:pt x="29" y="55"/>
                    <a:pt x="30" y="55"/>
                  </a:cubicBezTo>
                  <a:cubicBezTo>
                    <a:pt x="31" y="64"/>
                    <a:pt x="31" y="64"/>
                    <a:pt x="31" y="64"/>
                  </a:cubicBezTo>
                  <a:cubicBezTo>
                    <a:pt x="30" y="64"/>
                    <a:pt x="28" y="65"/>
                    <a:pt x="26" y="66"/>
                  </a:cubicBezTo>
                  <a:cubicBezTo>
                    <a:pt x="24" y="66"/>
                    <a:pt x="21" y="67"/>
                    <a:pt x="19" y="67"/>
                  </a:cubicBezTo>
                  <a:cubicBezTo>
                    <a:pt x="15" y="67"/>
                    <a:pt x="12" y="66"/>
                    <a:pt x="10"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5"/>
            <p:cNvSpPr>
              <a:spLocks noEditPoints="1"/>
            </p:cNvSpPr>
            <p:nvPr userDrawn="1"/>
          </p:nvSpPr>
          <p:spPr bwMode="auto">
            <a:xfrm>
              <a:off x="3587525"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1" y="0"/>
                    <a:pt x="23" y="0"/>
                  </a:cubicBezTo>
                  <a:cubicBezTo>
                    <a:pt x="30" y="0"/>
                    <a:pt x="36" y="2"/>
                    <a:pt x="40" y="6"/>
                  </a:cubicBezTo>
                  <a:cubicBezTo>
                    <a:pt x="44"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8" y="11"/>
                    <a:pt x="16" y="12"/>
                    <a:pt x="15" y="13"/>
                  </a:cubicBezTo>
                  <a:cubicBezTo>
                    <a:pt x="15"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
            <p:cNvSpPr>
              <a:spLocks/>
            </p:cNvSpPr>
            <p:nvPr userDrawn="1"/>
          </p:nvSpPr>
          <p:spPr bwMode="auto">
            <a:xfrm>
              <a:off x="3928837" y="5030484"/>
              <a:ext cx="184150" cy="322263"/>
            </a:xfrm>
            <a:custGeom>
              <a:avLst/>
              <a:gdLst>
                <a:gd name="T0" fmla="*/ 28 w 30"/>
                <a:gd name="T1" fmla="*/ 12 h 51"/>
                <a:gd name="T2" fmla="*/ 24 w 30"/>
                <a:gd name="T3" fmla="*/ 11 h 51"/>
                <a:gd name="T4" fmla="*/ 19 w 30"/>
                <a:gd name="T5" fmla="*/ 10 h 51"/>
                <a:gd name="T6" fmla="*/ 14 w 30"/>
                <a:gd name="T7" fmla="*/ 10 h 51"/>
                <a:gd name="T8" fmla="*/ 11 w 30"/>
                <a:gd name="T9" fmla="*/ 11 h 51"/>
                <a:gd name="T10" fmla="*/ 11 w 30"/>
                <a:gd name="T11" fmla="*/ 51 h 51"/>
                <a:gd name="T12" fmla="*/ 0 w 30"/>
                <a:gd name="T13" fmla="*/ 51 h 51"/>
                <a:gd name="T14" fmla="*/ 0 w 30"/>
                <a:gd name="T15" fmla="*/ 4 h 51"/>
                <a:gd name="T16" fmla="*/ 8 w 30"/>
                <a:gd name="T17" fmla="*/ 1 h 51"/>
                <a:gd name="T18" fmla="*/ 19 w 30"/>
                <a:gd name="T19" fmla="*/ 0 h 51"/>
                <a:gd name="T20" fmla="*/ 22 w 30"/>
                <a:gd name="T21" fmla="*/ 0 h 51"/>
                <a:gd name="T22" fmla="*/ 25 w 30"/>
                <a:gd name="T23" fmla="*/ 1 h 51"/>
                <a:gd name="T24" fmla="*/ 28 w 30"/>
                <a:gd name="T25" fmla="*/ 1 h 51"/>
                <a:gd name="T26" fmla="*/ 30 w 30"/>
                <a:gd name="T27" fmla="*/ 2 h 51"/>
                <a:gd name="T28" fmla="*/ 28 w 30"/>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51">
                  <a:moveTo>
                    <a:pt x="28" y="12"/>
                  </a:moveTo>
                  <a:cubicBezTo>
                    <a:pt x="27" y="11"/>
                    <a:pt x="26" y="11"/>
                    <a:pt x="24" y="11"/>
                  </a:cubicBezTo>
                  <a:cubicBezTo>
                    <a:pt x="23" y="10"/>
                    <a:pt x="21" y="10"/>
                    <a:pt x="19" y="10"/>
                  </a:cubicBezTo>
                  <a:cubicBezTo>
                    <a:pt x="17" y="10"/>
                    <a:pt x="16" y="10"/>
                    <a:pt x="14" y="10"/>
                  </a:cubicBezTo>
                  <a:cubicBezTo>
                    <a:pt x="13" y="11"/>
                    <a:pt x="12" y="11"/>
                    <a:pt x="11" y="11"/>
                  </a:cubicBezTo>
                  <a:cubicBezTo>
                    <a:pt x="11" y="51"/>
                    <a:pt x="11" y="51"/>
                    <a:pt x="11" y="51"/>
                  </a:cubicBezTo>
                  <a:cubicBezTo>
                    <a:pt x="0" y="51"/>
                    <a:pt x="0" y="51"/>
                    <a:pt x="0" y="51"/>
                  </a:cubicBezTo>
                  <a:cubicBezTo>
                    <a:pt x="0" y="4"/>
                    <a:pt x="0" y="4"/>
                    <a:pt x="0" y="4"/>
                  </a:cubicBezTo>
                  <a:cubicBezTo>
                    <a:pt x="2" y="3"/>
                    <a:pt x="5" y="2"/>
                    <a:pt x="8" y="1"/>
                  </a:cubicBezTo>
                  <a:cubicBezTo>
                    <a:pt x="12" y="0"/>
                    <a:pt x="15" y="0"/>
                    <a:pt x="19" y="0"/>
                  </a:cubicBezTo>
                  <a:cubicBezTo>
                    <a:pt x="20" y="0"/>
                    <a:pt x="21" y="0"/>
                    <a:pt x="22" y="0"/>
                  </a:cubicBezTo>
                  <a:cubicBezTo>
                    <a:pt x="23" y="0"/>
                    <a:pt x="24" y="0"/>
                    <a:pt x="25" y="1"/>
                  </a:cubicBezTo>
                  <a:cubicBezTo>
                    <a:pt x="26" y="1"/>
                    <a:pt x="27" y="1"/>
                    <a:pt x="28" y="1"/>
                  </a:cubicBezTo>
                  <a:cubicBezTo>
                    <a:pt x="29" y="1"/>
                    <a:pt x="30" y="2"/>
                    <a:pt x="30" y="2"/>
                  </a:cubicBezTo>
                  <a:lnTo>
                    <a:pt x="28"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7"/>
            <p:cNvSpPr>
              <a:spLocks/>
            </p:cNvSpPr>
            <p:nvPr userDrawn="1"/>
          </p:nvSpPr>
          <p:spPr bwMode="auto">
            <a:xfrm>
              <a:off x="4100287" y="5276546"/>
              <a:ext cx="98425" cy="176213"/>
            </a:xfrm>
            <a:custGeom>
              <a:avLst/>
              <a:gdLst>
                <a:gd name="T0" fmla="*/ 16 w 16"/>
                <a:gd name="T1" fmla="*/ 0 h 28"/>
                <a:gd name="T2" fmla="*/ 16 w 16"/>
                <a:gd name="T3" fmla="*/ 2 h 28"/>
                <a:gd name="T4" fmla="*/ 16 w 16"/>
                <a:gd name="T5" fmla="*/ 4 h 28"/>
                <a:gd name="T6" fmla="*/ 14 w 16"/>
                <a:gd name="T7" fmla="*/ 16 h 28"/>
                <a:gd name="T8" fmla="*/ 9 w 16"/>
                <a:gd name="T9" fmla="*/ 28 h 28"/>
                <a:gd name="T10" fmla="*/ 0 w 16"/>
                <a:gd name="T11" fmla="*/ 25 h 28"/>
                <a:gd name="T12" fmla="*/ 3 w 16"/>
                <a:gd name="T13" fmla="*/ 14 h 28"/>
                <a:gd name="T14" fmla="*/ 4 w 16"/>
                <a:gd name="T15" fmla="*/ 5 h 28"/>
                <a:gd name="T16" fmla="*/ 4 w 16"/>
                <a:gd name="T17" fmla="*/ 2 h 28"/>
                <a:gd name="T18" fmla="*/ 4 w 16"/>
                <a:gd name="T19" fmla="*/ 0 h 28"/>
                <a:gd name="T20" fmla="*/ 16 w 16"/>
                <a:gd name="T21"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8">
                  <a:moveTo>
                    <a:pt x="16" y="0"/>
                  </a:moveTo>
                  <a:cubicBezTo>
                    <a:pt x="16" y="1"/>
                    <a:pt x="16" y="1"/>
                    <a:pt x="16" y="2"/>
                  </a:cubicBezTo>
                  <a:cubicBezTo>
                    <a:pt x="16" y="3"/>
                    <a:pt x="16" y="3"/>
                    <a:pt x="16" y="4"/>
                  </a:cubicBezTo>
                  <a:cubicBezTo>
                    <a:pt x="16" y="8"/>
                    <a:pt x="15" y="12"/>
                    <a:pt x="14" y="16"/>
                  </a:cubicBezTo>
                  <a:cubicBezTo>
                    <a:pt x="13" y="20"/>
                    <a:pt x="11" y="24"/>
                    <a:pt x="9" y="28"/>
                  </a:cubicBezTo>
                  <a:cubicBezTo>
                    <a:pt x="0" y="25"/>
                    <a:pt x="0" y="25"/>
                    <a:pt x="0" y="25"/>
                  </a:cubicBezTo>
                  <a:cubicBezTo>
                    <a:pt x="1" y="22"/>
                    <a:pt x="2" y="18"/>
                    <a:pt x="3" y="14"/>
                  </a:cubicBezTo>
                  <a:cubicBezTo>
                    <a:pt x="3" y="11"/>
                    <a:pt x="4" y="8"/>
                    <a:pt x="4" y="5"/>
                  </a:cubicBezTo>
                  <a:cubicBezTo>
                    <a:pt x="4" y="4"/>
                    <a:pt x="4" y="3"/>
                    <a:pt x="4" y="2"/>
                  </a:cubicBezTo>
                  <a:cubicBezTo>
                    <a:pt x="4" y="1"/>
                    <a:pt x="4" y="0"/>
                    <a:pt x="4" y="0"/>
                  </a:cubicBezTo>
                  <a:lnTo>
                    <a:pt x="16"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8"/>
            <p:cNvSpPr>
              <a:spLocks/>
            </p:cNvSpPr>
            <p:nvPr userDrawn="1"/>
          </p:nvSpPr>
          <p:spPr bwMode="auto">
            <a:xfrm>
              <a:off x="4393975" y="5030484"/>
              <a:ext cx="188913" cy="322263"/>
            </a:xfrm>
            <a:custGeom>
              <a:avLst/>
              <a:gdLst>
                <a:gd name="T0" fmla="*/ 29 w 31"/>
                <a:gd name="T1" fmla="*/ 12 h 51"/>
                <a:gd name="T2" fmla="*/ 25 w 31"/>
                <a:gd name="T3" fmla="*/ 11 h 51"/>
                <a:gd name="T4" fmla="*/ 19 w 31"/>
                <a:gd name="T5" fmla="*/ 10 h 51"/>
                <a:gd name="T6" fmla="*/ 15 w 31"/>
                <a:gd name="T7" fmla="*/ 10 h 51"/>
                <a:gd name="T8" fmla="*/ 12 w 31"/>
                <a:gd name="T9" fmla="*/ 11 h 51"/>
                <a:gd name="T10" fmla="*/ 12 w 31"/>
                <a:gd name="T11" fmla="*/ 51 h 51"/>
                <a:gd name="T12" fmla="*/ 0 w 31"/>
                <a:gd name="T13" fmla="*/ 51 h 51"/>
                <a:gd name="T14" fmla="*/ 0 w 31"/>
                <a:gd name="T15" fmla="*/ 4 h 51"/>
                <a:gd name="T16" fmla="*/ 9 w 31"/>
                <a:gd name="T17" fmla="*/ 1 h 51"/>
                <a:gd name="T18" fmla="*/ 20 w 31"/>
                <a:gd name="T19" fmla="*/ 0 h 51"/>
                <a:gd name="T20" fmla="*/ 22 w 31"/>
                <a:gd name="T21" fmla="*/ 0 h 51"/>
                <a:gd name="T22" fmla="*/ 25 w 31"/>
                <a:gd name="T23" fmla="*/ 1 h 51"/>
                <a:gd name="T24" fmla="*/ 28 w 31"/>
                <a:gd name="T25" fmla="*/ 1 h 51"/>
                <a:gd name="T26" fmla="*/ 31 w 31"/>
                <a:gd name="T27" fmla="*/ 2 h 51"/>
                <a:gd name="T28" fmla="*/ 29 w 31"/>
                <a:gd name="T29" fmla="*/ 1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 h="51">
                  <a:moveTo>
                    <a:pt x="29" y="12"/>
                  </a:moveTo>
                  <a:cubicBezTo>
                    <a:pt x="28" y="11"/>
                    <a:pt x="26" y="11"/>
                    <a:pt x="25" y="11"/>
                  </a:cubicBezTo>
                  <a:cubicBezTo>
                    <a:pt x="23" y="10"/>
                    <a:pt x="21" y="10"/>
                    <a:pt x="19" y="10"/>
                  </a:cubicBezTo>
                  <a:cubicBezTo>
                    <a:pt x="18" y="10"/>
                    <a:pt x="16" y="10"/>
                    <a:pt x="15" y="10"/>
                  </a:cubicBezTo>
                  <a:cubicBezTo>
                    <a:pt x="13" y="11"/>
                    <a:pt x="12" y="11"/>
                    <a:pt x="12" y="11"/>
                  </a:cubicBezTo>
                  <a:cubicBezTo>
                    <a:pt x="12" y="51"/>
                    <a:pt x="12" y="51"/>
                    <a:pt x="12" y="51"/>
                  </a:cubicBezTo>
                  <a:cubicBezTo>
                    <a:pt x="0" y="51"/>
                    <a:pt x="0" y="51"/>
                    <a:pt x="0" y="51"/>
                  </a:cubicBezTo>
                  <a:cubicBezTo>
                    <a:pt x="0" y="4"/>
                    <a:pt x="0" y="4"/>
                    <a:pt x="0" y="4"/>
                  </a:cubicBezTo>
                  <a:cubicBezTo>
                    <a:pt x="2" y="3"/>
                    <a:pt x="5" y="2"/>
                    <a:pt x="9" y="1"/>
                  </a:cubicBezTo>
                  <a:cubicBezTo>
                    <a:pt x="12" y="0"/>
                    <a:pt x="16" y="0"/>
                    <a:pt x="20" y="0"/>
                  </a:cubicBezTo>
                  <a:cubicBezTo>
                    <a:pt x="20" y="0"/>
                    <a:pt x="21" y="0"/>
                    <a:pt x="22" y="0"/>
                  </a:cubicBezTo>
                  <a:cubicBezTo>
                    <a:pt x="23" y="0"/>
                    <a:pt x="24" y="0"/>
                    <a:pt x="25" y="1"/>
                  </a:cubicBezTo>
                  <a:cubicBezTo>
                    <a:pt x="26" y="1"/>
                    <a:pt x="27" y="1"/>
                    <a:pt x="28" y="1"/>
                  </a:cubicBezTo>
                  <a:cubicBezTo>
                    <a:pt x="29" y="1"/>
                    <a:pt x="30" y="2"/>
                    <a:pt x="31" y="2"/>
                  </a:cubicBezTo>
                  <a:lnTo>
                    <a:pt x="29" y="1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9"/>
            <p:cNvSpPr>
              <a:spLocks noEditPoints="1"/>
            </p:cNvSpPr>
            <p:nvPr userDrawn="1"/>
          </p:nvSpPr>
          <p:spPr bwMode="auto">
            <a:xfrm>
              <a:off x="4601938" y="5030484"/>
              <a:ext cx="274638" cy="334963"/>
            </a:xfrm>
            <a:custGeom>
              <a:avLst/>
              <a:gdLst>
                <a:gd name="T0" fmla="*/ 0 w 45"/>
                <a:gd name="T1" fmla="*/ 27 h 53"/>
                <a:gd name="T2" fmla="*/ 2 w 45"/>
                <a:gd name="T3" fmla="*/ 15 h 53"/>
                <a:gd name="T4" fmla="*/ 7 w 45"/>
                <a:gd name="T5" fmla="*/ 7 h 53"/>
                <a:gd name="T6" fmla="*/ 15 w 45"/>
                <a:gd name="T7" fmla="*/ 2 h 53"/>
                <a:gd name="T8" fmla="*/ 23 w 45"/>
                <a:gd name="T9" fmla="*/ 0 h 53"/>
                <a:gd name="T10" fmla="*/ 40 w 45"/>
                <a:gd name="T11" fmla="*/ 6 h 53"/>
                <a:gd name="T12" fmla="*/ 45 w 45"/>
                <a:gd name="T13" fmla="*/ 26 h 53"/>
                <a:gd name="T14" fmla="*/ 45 w 45"/>
                <a:gd name="T15" fmla="*/ 28 h 53"/>
                <a:gd name="T16" fmla="*/ 45 w 45"/>
                <a:gd name="T17" fmla="*/ 30 h 53"/>
                <a:gd name="T18" fmla="*/ 12 w 45"/>
                <a:gd name="T19" fmla="*/ 30 h 53"/>
                <a:gd name="T20" fmla="*/ 16 w 45"/>
                <a:gd name="T21" fmla="*/ 39 h 53"/>
                <a:gd name="T22" fmla="*/ 27 w 45"/>
                <a:gd name="T23" fmla="*/ 43 h 53"/>
                <a:gd name="T24" fmla="*/ 35 w 45"/>
                <a:gd name="T25" fmla="*/ 42 h 53"/>
                <a:gd name="T26" fmla="*/ 41 w 45"/>
                <a:gd name="T27" fmla="*/ 40 h 53"/>
                <a:gd name="T28" fmla="*/ 42 w 45"/>
                <a:gd name="T29" fmla="*/ 50 h 53"/>
                <a:gd name="T30" fmla="*/ 40 w 45"/>
                <a:gd name="T31" fmla="*/ 51 h 53"/>
                <a:gd name="T32" fmla="*/ 36 w 45"/>
                <a:gd name="T33" fmla="*/ 52 h 53"/>
                <a:gd name="T34" fmla="*/ 31 w 45"/>
                <a:gd name="T35" fmla="*/ 52 h 53"/>
                <a:gd name="T36" fmla="*/ 26 w 45"/>
                <a:gd name="T37" fmla="*/ 53 h 53"/>
                <a:gd name="T38" fmla="*/ 14 w 45"/>
                <a:gd name="T39" fmla="*/ 51 h 53"/>
                <a:gd name="T40" fmla="*/ 6 w 45"/>
                <a:gd name="T41" fmla="*/ 45 h 53"/>
                <a:gd name="T42" fmla="*/ 2 w 45"/>
                <a:gd name="T43" fmla="*/ 37 h 53"/>
                <a:gd name="T44" fmla="*/ 0 w 45"/>
                <a:gd name="T45" fmla="*/ 27 h 53"/>
                <a:gd name="T46" fmla="*/ 34 w 45"/>
                <a:gd name="T47" fmla="*/ 21 h 53"/>
                <a:gd name="T48" fmla="*/ 33 w 45"/>
                <a:gd name="T49" fmla="*/ 17 h 53"/>
                <a:gd name="T50" fmla="*/ 31 w 45"/>
                <a:gd name="T51" fmla="*/ 13 h 53"/>
                <a:gd name="T52" fmla="*/ 28 w 45"/>
                <a:gd name="T53" fmla="*/ 11 h 53"/>
                <a:gd name="T54" fmla="*/ 24 w 45"/>
                <a:gd name="T55" fmla="*/ 10 h 53"/>
                <a:gd name="T56" fmla="*/ 19 w 45"/>
                <a:gd name="T57" fmla="*/ 11 h 53"/>
                <a:gd name="T58" fmla="*/ 15 w 45"/>
                <a:gd name="T59" fmla="*/ 13 h 53"/>
                <a:gd name="T60" fmla="*/ 13 w 45"/>
                <a:gd name="T61" fmla="*/ 17 h 53"/>
                <a:gd name="T62" fmla="*/ 12 w 45"/>
                <a:gd name="T63" fmla="*/ 21 h 53"/>
                <a:gd name="T64" fmla="*/ 34 w 45"/>
                <a:gd name="T65" fmla="*/ 2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5" h="53">
                  <a:moveTo>
                    <a:pt x="0" y="27"/>
                  </a:moveTo>
                  <a:cubicBezTo>
                    <a:pt x="0" y="22"/>
                    <a:pt x="1" y="18"/>
                    <a:pt x="2" y="15"/>
                  </a:cubicBezTo>
                  <a:cubicBezTo>
                    <a:pt x="3" y="12"/>
                    <a:pt x="5" y="9"/>
                    <a:pt x="7" y="7"/>
                  </a:cubicBezTo>
                  <a:cubicBezTo>
                    <a:pt x="9" y="4"/>
                    <a:pt x="12" y="3"/>
                    <a:pt x="15" y="2"/>
                  </a:cubicBezTo>
                  <a:cubicBezTo>
                    <a:pt x="18" y="0"/>
                    <a:pt x="20" y="0"/>
                    <a:pt x="23" y="0"/>
                  </a:cubicBezTo>
                  <a:cubicBezTo>
                    <a:pt x="30" y="0"/>
                    <a:pt x="36" y="2"/>
                    <a:pt x="40" y="6"/>
                  </a:cubicBezTo>
                  <a:cubicBezTo>
                    <a:pt x="43" y="11"/>
                    <a:pt x="45" y="17"/>
                    <a:pt x="45" y="26"/>
                  </a:cubicBezTo>
                  <a:cubicBezTo>
                    <a:pt x="45" y="26"/>
                    <a:pt x="45" y="27"/>
                    <a:pt x="45" y="28"/>
                  </a:cubicBezTo>
                  <a:cubicBezTo>
                    <a:pt x="45" y="29"/>
                    <a:pt x="45" y="29"/>
                    <a:pt x="45" y="30"/>
                  </a:cubicBezTo>
                  <a:cubicBezTo>
                    <a:pt x="12" y="30"/>
                    <a:pt x="12" y="30"/>
                    <a:pt x="12" y="30"/>
                  </a:cubicBezTo>
                  <a:cubicBezTo>
                    <a:pt x="12" y="34"/>
                    <a:pt x="14" y="37"/>
                    <a:pt x="16" y="39"/>
                  </a:cubicBezTo>
                  <a:cubicBezTo>
                    <a:pt x="19" y="41"/>
                    <a:pt x="23" y="43"/>
                    <a:pt x="27" y="43"/>
                  </a:cubicBezTo>
                  <a:cubicBezTo>
                    <a:pt x="30" y="43"/>
                    <a:pt x="33" y="42"/>
                    <a:pt x="35" y="42"/>
                  </a:cubicBezTo>
                  <a:cubicBezTo>
                    <a:pt x="37" y="41"/>
                    <a:pt x="39" y="41"/>
                    <a:pt x="41" y="40"/>
                  </a:cubicBezTo>
                  <a:cubicBezTo>
                    <a:pt x="42" y="50"/>
                    <a:pt x="42" y="50"/>
                    <a:pt x="42" y="50"/>
                  </a:cubicBezTo>
                  <a:cubicBezTo>
                    <a:pt x="42" y="50"/>
                    <a:pt x="41" y="50"/>
                    <a:pt x="40" y="51"/>
                  </a:cubicBezTo>
                  <a:cubicBezTo>
                    <a:pt x="38" y="51"/>
                    <a:pt x="37" y="51"/>
                    <a:pt x="36" y="52"/>
                  </a:cubicBezTo>
                  <a:cubicBezTo>
                    <a:pt x="34" y="52"/>
                    <a:pt x="33" y="52"/>
                    <a:pt x="31" y="52"/>
                  </a:cubicBezTo>
                  <a:cubicBezTo>
                    <a:pt x="29" y="53"/>
                    <a:pt x="28" y="53"/>
                    <a:pt x="26" y="53"/>
                  </a:cubicBezTo>
                  <a:cubicBezTo>
                    <a:pt x="22" y="53"/>
                    <a:pt x="18" y="52"/>
                    <a:pt x="14" y="51"/>
                  </a:cubicBezTo>
                  <a:cubicBezTo>
                    <a:pt x="11" y="49"/>
                    <a:pt x="8" y="48"/>
                    <a:pt x="6" y="45"/>
                  </a:cubicBezTo>
                  <a:cubicBezTo>
                    <a:pt x="4" y="43"/>
                    <a:pt x="3" y="40"/>
                    <a:pt x="2" y="37"/>
                  </a:cubicBezTo>
                  <a:cubicBezTo>
                    <a:pt x="1" y="34"/>
                    <a:pt x="0" y="30"/>
                    <a:pt x="0" y="27"/>
                  </a:cubicBezTo>
                  <a:close/>
                  <a:moveTo>
                    <a:pt x="34" y="21"/>
                  </a:moveTo>
                  <a:cubicBezTo>
                    <a:pt x="34" y="20"/>
                    <a:pt x="34" y="18"/>
                    <a:pt x="33" y="17"/>
                  </a:cubicBezTo>
                  <a:cubicBezTo>
                    <a:pt x="33" y="15"/>
                    <a:pt x="32" y="14"/>
                    <a:pt x="31" y="13"/>
                  </a:cubicBezTo>
                  <a:cubicBezTo>
                    <a:pt x="30" y="12"/>
                    <a:pt x="29" y="11"/>
                    <a:pt x="28" y="11"/>
                  </a:cubicBezTo>
                  <a:cubicBezTo>
                    <a:pt x="27" y="10"/>
                    <a:pt x="25" y="10"/>
                    <a:pt x="24" y="10"/>
                  </a:cubicBezTo>
                  <a:cubicBezTo>
                    <a:pt x="22" y="10"/>
                    <a:pt x="20" y="10"/>
                    <a:pt x="19" y="11"/>
                  </a:cubicBezTo>
                  <a:cubicBezTo>
                    <a:pt x="17" y="11"/>
                    <a:pt x="16" y="12"/>
                    <a:pt x="15" y="13"/>
                  </a:cubicBezTo>
                  <a:cubicBezTo>
                    <a:pt x="14" y="14"/>
                    <a:pt x="14" y="16"/>
                    <a:pt x="13" y="17"/>
                  </a:cubicBezTo>
                  <a:cubicBezTo>
                    <a:pt x="13" y="18"/>
                    <a:pt x="12" y="20"/>
                    <a:pt x="12" y="21"/>
                  </a:cubicBezTo>
                  <a:lnTo>
                    <a:pt x="34" y="2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20"/>
            <p:cNvSpPr>
              <a:spLocks/>
            </p:cNvSpPr>
            <p:nvPr userDrawn="1"/>
          </p:nvSpPr>
          <p:spPr bwMode="auto">
            <a:xfrm>
              <a:off x="491943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10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3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6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2" y="43"/>
                    <a:pt x="23" y="42"/>
                  </a:cubicBezTo>
                  <a:cubicBezTo>
                    <a:pt x="24" y="41"/>
                    <a:pt x="25" y="40"/>
                    <a:pt x="25" y="38"/>
                  </a:cubicBezTo>
                  <a:cubicBezTo>
                    <a:pt x="25" y="36"/>
                    <a:pt x="24" y="35"/>
                    <a:pt x="23" y="34"/>
                  </a:cubicBezTo>
                  <a:cubicBezTo>
                    <a:pt x="21" y="33"/>
                    <a:pt x="19" y="32"/>
                    <a:pt x="15" y="30"/>
                  </a:cubicBezTo>
                  <a:cubicBezTo>
                    <a:pt x="13" y="30"/>
                    <a:pt x="11" y="29"/>
                    <a:pt x="10" y="28"/>
                  </a:cubicBezTo>
                  <a:cubicBezTo>
                    <a:pt x="8" y="27"/>
                    <a:pt x="6" y="26"/>
                    <a:pt x="5" y="25"/>
                  </a:cubicBezTo>
                  <a:cubicBezTo>
                    <a:pt x="4" y="24"/>
                    <a:pt x="3" y="22"/>
                    <a:pt x="2" y="21"/>
                  </a:cubicBezTo>
                  <a:cubicBezTo>
                    <a:pt x="1" y="19"/>
                    <a:pt x="1" y="17"/>
                    <a:pt x="1" y="15"/>
                  </a:cubicBezTo>
                  <a:cubicBezTo>
                    <a:pt x="1" y="10"/>
                    <a:pt x="3" y="7"/>
                    <a:pt x="6" y="4"/>
                  </a:cubicBezTo>
                  <a:cubicBezTo>
                    <a:pt x="9" y="1"/>
                    <a:pt x="14" y="0"/>
                    <a:pt x="20" y="0"/>
                  </a:cubicBezTo>
                  <a:cubicBezTo>
                    <a:pt x="23" y="0"/>
                    <a:pt x="26"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3" y="13"/>
                    <a:pt x="13" y="14"/>
                  </a:cubicBezTo>
                  <a:cubicBezTo>
                    <a:pt x="13" y="15"/>
                    <a:pt x="13" y="16"/>
                    <a:pt x="13" y="17"/>
                  </a:cubicBezTo>
                  <a:cubicBezTo>
                    <a:pt x="13" y="17"/>
                    <a:pt x="14" y="18"/>
                    <a:pt x="14" y="18"/>
                  </a:cubicBezTo>
                  <a:cubicBezTo>
                    <a:pt x="15" y="19"/>
                    <a:pt x="16" y="19"/>
                    <a:pt x="17" y="20"/>
                  </a:cubicBezTo>
                  <a:cubicBezTo>
                    <a:pt x="18" y="20"/>
                    <a:pt x="20" y="21"/>
                    <a:pt x="21" y="22"/>
                  </a:cubicBezTo>
                  <a:cubicBezTo>
                    <a:pt x="24" y="23"/>
                    <a:pt x="27" y="24"/>
                    <a:pt x="28" y="25"/>
                  </a:cubicBezTo>
                  <a:cubicBezTo>
                    <a:pt x="30" y="26"/>
                    <a:pt x="32" y="27"/>
                    <a:pt x="33" y="28"/>
                  </a:cubicBezTo>
                  <a:cubicBezTo>
                    <a:pt x="34" y="29"/>
                    <a:pt x="35" y="31"/>
                    <a:pt x="36" y="32"/>
                  </a:cubicBezTo>
                  <a:cubicBezTo>
                    <a:pt x="37" y="34"/>
                    <a:pt x="37" y="36"/>
                    <a:pt x="37" y="38"/>
                  </a:cubicBezTo>
                  <a:cubicBezTo>
                    <a:pt x="37" y="43"/>
                    <a:pt x="35" y="46"/>
                    <a:pt x="31" y="49"/>
                  </a:cubicBezTo>
                  <a:cubicBezTo>
                    <a:pt x="28" y="51"/>
                    <a:pt x="23" y="53"/>
                    <a:pt x="16" y="53"/>
                  </a:cubicBezTo>
                  <a:cubicBezTo>
                    <a:pt x="12" y="53"/>
                    <a:pt x="8" y="52"/>
                    <a:pt x="6" y="52"/>
                  </a:cubicBezTo>
                  <a:cubicBezTo>
                    <a:pt x="3" y="51"/>
                    <a:pt x="1" y="50"/>
                    <a:pt x="0" y="50"/>
                  </a:cubicBezTo>
                  <a:cubicBezTo>
                    <a:pt x="2" y="40"/>
                    <a:pt x="2" y="40"/>
                    <a:pt x="2" y="40"/>
                  </a:cubicBezTo>
                  <a:cubicBezTo>
                    <a:pt x="4" y="41"/>
                    <a:pt x="6" y="41"/>
                    <a:pt x="8" y="42"/>
                  </a:cubicBezTo>
                  <a:cubicBezTo>
                    <a:pt x="11"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21"/>
            <p:cNvSpPr>
              <a:spLocks/>
            </p:cNvSpPr>
            <p:nvPr userDrawn="1"/>
          </p:nvSpPr>
          <p:spPr bwMode="auto">
            <a:xfrm>
              <a:off x="5195663" y="5036834"/>
              <a:ext cx="255588"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8"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22"/>
            <p:cNvSpPr>
              <a:spLocks/>
            </p:cNvSpPr>
            <p:nvPr userDrawn="1"/>
          </p:nvSpPr>
          <p:spPr bwMode="auto">
            <a:xfrm>
              <a:off x="5530625" y="4886021"/>
              <a:ext cx="117475" cy="473075"/>
            </a:xfrm>
            <a:custGeom>
              <a:avLst/>
              <a:gdLst>
                <a:gd name="T0" fmla="*/ 17 w 19"/>
                <a:gd name="T1" fmla="*/ 75 h 75"/>
                <a:gd name="T2" fmla="*/ 9 w 19"/>
                <a:gd name="T3" fmla="*/ 74 h 75"/>
                <a:gd name="T4" fmla="*/ 3 w 19"/>
                <a:gd name="T5" fmla="*/ 71 h 75"/>
                <a:gd name="T6" fmla="*/ 0 w 19"/>
                <a:gd name="T7" fmla="*/ 66 h 75"/>
                <a:gd name="T8" fmla="*/ 0 w 19"/>
                <a:gd name="T9" fmla="*/ 60 h 75"/>
                <a:gd name="T10" fmla="*/ 0 w 19"/>
                <a:gd name="T11" fmla="*/ 2 h 75"/>
                <a:gd name="T12" fmla="*/ 11 w 19"/>
                <a:gd name="T13" fmla="*/ 0 h 75"/>
                <a:gd name="T14" fmla="*/ 11 w 19"/>
                <a:gd name="T15" fmla="*/ 57 h 75"/>
                <a:gd name="T16" fmla="*/ 12 w 19"/>
                <a:gd name="T17" fmla="*/ 61 h 75"/>
                <a:gd name="T18" fmla="*/ 13 w 19"/>
                <a:gd name="T19" fmla="*/ 63 h 75"/>
                <a:gd name="T20" fmla="*/ 15 w 19"/>
                <a:gd name="T21" fmla="*/ 65 h 75"/>
                <a:gd name="T22" fmla="*/ 19 w 19"/>
                <a:gd name="T23" fmla="*/ 66 h 75"/>
                <a:gd name="T24" fmla="*/ 17 w 19"/>
                <a:gd name="T25" fmla="*/ 75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 h="75">
                  <a:moveTo>
                    <a:pt x="17" y="75"/>
                  </a:moveTo>
                  <a:cubicBezTo>
                    <a:pt x="14" y="75"/>
                    <a:pt x="11" y="75"/>
                    <a:pt x="9" y="74"/>
                  </a:cubicBezTo>
                  <a:cubicBezTo>
                    <a:pt x="6" y="73"/>
                    <a:pt x="5" y="72"/>
                    <a:pt x="3" y="71"/>
                  </a:cubicBezTo>
                  <a:cubicBezTo>
                    <a:pt x="2" y="70"/>
                    <a:pt x="1" y="68"/>
                    <a:pt x="0" y="66"/>
                  </a:cubicBezTo>
                  <a:cubicBezTo>
                    <a:pt x="0" y="64"/>
                    <a:pt x="0" y="62"/>
                    <a:pt x="0" y="60"/>
                  </a:cubicBezTo>
                  <a:cubicBezTo>
                    <a:pt x="0" y="2"/>
                    <a:pt x="0" y="2"/>
                    <a:pt x="0" y="2"/>
                  </a:cubicBezTo>
                  <a:cubicBezTo>
                    <a:pt x="11" y="0"/>
                    <a:pt x="11" y="0"/>
                    <a:pt x="11" y="0"/>
                  </a:cubicBezTo>
                  <a:cubicBezTo>
                    <a:pt x="11" y="57"/>
                    <a:pt x="11" y="57"/>
                    <a:pt x="11" y="57"/>
                  </a:cubicBezTo>
                  <a:cubicBezTo>
                    <a:pt x="11" y="59"/>
                    <a:pt x="11" y="60"/>
                    <a:pt x="12" y="61"/>
                  </a:cubicBezTo>
                  <a:cubicBezTo>
                    <a:pt x="12" y="62"/>
                    <a:pt x="12" y="63"/>
                    <a:pt x="13" y="63"/>
                  </a:cubicBezTo>
                  <a:cubicBezTo>
                    <a:pt x="13" y="64"/>
                    <a:pt x="14" y="65"/>
                    <a:pt x="15" y="65"/>
                  </a:cubicBezTo>
                  <a:cubicBezTo>
                    <a:pt x="16" y="65"/>
                    <a:pt x="17" y="66"/>
                    <a:pt x="19" y="66"/>
                  </a:cubicBezTo>
                  <a:lnTo>
                    <a:pt x="17" y="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Freeform 23"/>
            <p:cNvSpPr>
              <a:spLocks/>
            </p:cNvSpPr>
            <p:nvPr userDrawn="1"/>
          </p:nvSpPr>
          <p:spPr bwMode="auto">
            <a:xfrm>
              <a:off x="5690963"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4 w 31"/>
                <a:gd name="T31" fmla="*/ 61 h 67"/>
                <a:gd name="T32" fmla="*/ 1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5"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5" y="67"/>
                    <a:pt x="12" y="66"/>
                    <a:pt x="9" y="65"/>
                  </a:cubicBezTo>
                  <a:cubicBezTo>
                    <a:pt x="7" y="64"/>
                    <a:pt x="5" y="63"/>
                    <a:pt x="4" y="61"/>
                  </a:cubicBezTo>
                  <a:cubicBezTo>
                    <a:pt x="2" y="59"/>
                    <a:pt x="1" y="57"/>
                    <a:pt x="1"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Freeform 24"/>
            <p:cNvSpPr>
              <a:spLocks/>
            </p:cNvSpPr>
            <p:nvPr userDrawn="1"/>
          </p:nvSpPr>
          <p:spPr bwMode="auto">
            <a:xfrm>
              <a:off x="5903688" y="5030484"/>
              <a:ext cx="227013" cy="334963"/>
            </a:xfrm>
            <a:custGeom>
              <a:avLst/>
              <a:gdLst>
                <a:gd name="T0" fmla="*/ 16 w 37"/>
                <a:gd name="T1" fmla="*/ 43 h 53"/>
                <a:gd name="T2" fmla="*/ 23 w 37"/>
                <a:gd name="T3" fmla="*/ 42 h 53"/>
                <a:gd name="T4" fmla="*/ 25 w 37"/>
                <a:gd name="T5" fmla="*/ 38 h 53"/>
                <a:gd name="T6" fmla="*/ 23 w 37"/>
                <a:gd name="T7" fmla="*/ 34 h 53"/>
                <a:gd name="T8" fmla="*/ 15 w 37"/>
                <a:gd name="T9" fmla="*/ 30 h 53"/>
                <a:gd name="T10" fmla="*/ 9 w 37"/>
                <a:gd name="T11" fmla="*/ 28 h 53"/>
                <a:gd name="T12" fmla="*/ 5 w 37"/>
                <a:gd name="T13" fmla="*/ 25 h 53"/>
                <a:gd name="T14" fmla="*/ 2 w 37"/>
                <a:gd name="T15" fmla="*/ 21 h 53"/>
                <a:gd name="T16" fmla="*/ 1 w 37"/>
                <a:gd name="T17" fmla="*/ 15 h 53"/>
                <a:gd name="T18" fmla="*/ 6 w 37"/>
                <a:gd name="T19" fmla="*/ 4 h 53"/>
                <a:gd name="T20" fmla="*/ 20 w 37"/>
                <a:gd name="T21" fmla="*/ 0 h 53"/>
                <a:gd name="T22" fmla="*/ 28 w 37"/>
                <a:gd name="T23" fmla="*/ 1 h 53"/>
                <a:gd name="T24" fmla="*/ 34 w 37"/>
                <a:gd name="T25" fmla="*/ 2 h 53"/>
                <a:gd name="T26" fmla="*/ 32 w 37"/>
                <a:gd name="T27" fmla="*/ 12 h 53"/>
                <a:gd name="T28" fmla="*/ 27 w 37"/>
                <a:gd name="T29" fmla="*/ 10 h 53"/>
                <a:gd name="T30" fmla="*/ 20 w 37"/>
                <a:gd name="T31" fmla="*/ 9 h 53"/>
                <a:gd name="T32" fmla="*/ 15 w 37"/>
                <a:gd name="T33" fmla="*/ 11 h 53"/>
                <a:gd name="T34" fmla="*/ 12 w 37"/>
                <a:gd name="T35" fmla="*/ 14 h 53"/>
                <a:gd name="T36" fmla="*/ 13 w 37"/>
                <a:gd name="T37" fmla="*/ 17 h 53"/>
                <a:gd name="T38" fmla="*/ 14 w 37"/>
                <a:gd name="T39" fmla="*/ 18 h 53"/>
                <a:gd name="T40" fmla="*/ 17 w 37"/>
                <a:gd name="T41" fmla="*/ 20 h 53"/>
                <a:gd name="T42" fmla="*/ 21 w 37"/>
                <a:gd name="T43" fmla="*/ 22 h 53"/>
                <a:gd name="T44" fmla="*/ 28 w 37"/>
                <a:gd name="T45" fmla="*/ 25 h 53"/>
                <a:gd name="T46" fmla="*/ 33 w 37"/>
                <a:gd name="T47" fmla="*/ 28 h 53"/>
                <a:gd name="T48" fmla="*/ 36 w 37"/>
                <a:gd name="T49" fmla="*/ 32 h 53"/>
                <a:gd name="T50" fmla="*/ 37 w 37"/>
                <a:gd name="T51" fmla="*/ 38 h 53"/>
                <a:gd name="T52" fmla="*/ 31 w 37"/>
                <a:gd name="T53" fmla="*/ 49 h 53"/>
                <a:gd name="T54" fmla="*/ 16 w 37"/>
                <a:gd name="T55" fmla="*/ 53 h 53"/>
                <a:gd name="T56" fmla="*/ 5 w 37"/>
                <a:gd name="T57" fmla="*/ 52 h 53"/>
                <a:gd name="T58" fmla="*/ 0 w 37"/>
                <a:gd name="T59" fmla="*/ 50 h 53"/>
                <a:gd name="T60" fmla="*/ 2 w 37"/>
                <a:gd name="T61" fmla="*/ 40 h 53"/>
                <a:gd name="T62" fmla="*/ 8 w 37"/>
                <a:gd name="T63" fmla="*/ 42 h 53"/>
                <a:gd name="T64" fmla="*/ 16 w 37"/>
                <a:gd name="T65"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53">
                  <a:moveTo>
                    <a:pt x="16" y="43"/>
                  </a:moveTo>
                  <a:cubicBezTo>
                    <a:pt x="19" y="43"/>
                    <a:pt x="21" y="43"/>
                    <a:pt x="23" y="42"/>
                  </a:cubicBezTo>
                  <a:cubicBezTo>
                    <a:pt x="24" y="41"/>
                    <a:pt x="25" y="40"/>
                    <a:pt x="25" y="38"/>
                  </a:cubicBezTo>
                  <a:cubicBezTo>
                    <a:pt x="25" y="36"/>
                    <a:pt x="24" y="35"/>
                    <a:pt x="23" y="34"/>
                  </a:cubicBezTo>
                  <a:cubicBezTo>
                    <a:pt x="21" y="33"/>
                    <a:pt x="19" y="32"/>
                    <a:pt x="15" y="30"/>
                  </a:cubicBezTo>
                  <a:cubicBezTo>
                    <a:pt x="13" y="30"/>
                    <a:pt x="11" y="29"/>
                    <a:pt x="9" y="28"/>
                  </a:cubicBezTo>
                  <a:cubicBezTo>
                    <a:pt x="8" y="27"/>
                    <a:pt x="6" y="26"/>
                    <a:pt x="5" y="25"/>
                  </a:cubicBezTo>
                  <a:cubicBezTo>
                    <a:pt x="4" y="24"/>
                    <a:pt x="3" y="22"/>
                    <a:pt x="2" y="21"/>
                  </a:cubicBezTo>
                  <a:cubicBezTo>
                    <a:pt x="1" y="19"/>
                    <a:pt x="1" y="17"/>
                    <a:pt x="1" y="15"/>
                  </a:cubicBezTo>
                  <a:cubicBezTo>
                    <a:pt x="1" y="10"/>
                    <a:pt x="2" y="7"/>
                    <a:pt x="6" y="4"/>
                  </a:cubicBezTo>
                  <a:cubicBezTo>
                    <a:pt x="9" y="1"/>
                    <a:pt x="14" y="0"/>
                    <a:pt x="20" y="0"/>
                  </a:cubicBezTo>
                  <a:cubicBezTo>
                    <a:pt x="23" y="0"/>
                    <a:pt x="25" y="0"/>
                    <a:pt x="28" y="1"/>
                  </a:cubicBezTo>
                  <a:cubicBezTo>
                    <a:pt x="31" y="1"/>
                    <a:pt x="33" y="2"/>
                    <a:pt x="34" y="2"/>
                  </a:cubicBezTo>
                  <a:cubicBezTo>
                    <a:pt x="32" y="12"/>
                    <a:pt x="32" y="12"/>
                    <a:pt x="32" y="12"/>
                  </a:cubicBezTo>
                  <a:cubicBezTo>
                    <a:pt x="31" y="11"/>
                    <a:pt x="29" y="11"/>
                    <a:pt x="27" y="10"/>
                  </a:cubicBezTo>
                  <a:cubicBezTo>
                    <a:pt x="25" y="10"/>
                    <a:pt x="23" y="9"/>
                    <a:pt x="20" y="9"/>
                  </a:cubicBezTo>
                  <a:cubicBezTo>
                    <a:pt x="18" y="9"/>
                    <a:pt x="16" y="10"/>
                    <a:pt x="15" y="11"/>
                  </a:cubicBezTo>
                  <a:cubicBezTo>
                    <a:pt x="13" y="11"/>
                    <a:pt x="12" y="13"/>
                    <a:pt x="12" y="14"/>
                  </a:cubicBezTo>
                  <a:cubicBezTo>
                    <a:pt x="12" y="15"/>
                    <a:pt x="12" y="16"/>
                    <a:pt x="13" y="17"/>
                  </a:cubicBezTo>
                  <a:cubicBezTo>
                    <a:pt x="13" y="17"/>
                    <a:pt x="14" y="18"/>
                    <a:pt x="14" y="18"/>
                  </a:cubicBezTo>
                  <a:cubicBezTo>
                    <a:pt x="15" y="19"/>
                    <a:pt x="16" y="19"/>
                    <a:pt x="17" y="20"/>
                  </a:cubicBezTo>
                  <a:cubicBezTo>
                    <a:pt x="18" y="20"/>
                    <a:pt x="20" y="21"/>
                    <a:pt x="21" y="22"/>
                  </a:cubicBezTo>
                  <a:cubicBezTo>
                    <a:pt x="24" y="23"/>
                    <a:pt x="26" y="24"/>
                    <a:pt x="28" y="25"/>
                  </a:cubicBezTo>
                  <a:cubicBezTo>
                    <a:pt x="30" y="26"/>
                    <a:pt x="32" y="27"/>
                    <a:pt x="33" y="28"/>
                  </a:cubicBezTo>
                  <a:cubicBezTo>
                    <a:pt x="34" y="29"/>
                    <a:pt x="35" y="31"/>
                    <a:pt x="36" y="32"/>
                  </a:cubicBezTo>
                  <a:cubicBezTo>
                    <a:pt x="36" y="34"/>
                    <a:pt x="37" y="36"/>
                    <a:pt x="37" y="38"/>
                  </a:cubicBezTo>
                  <a:cubicBezTo>
                    <a:pt x="37" y="43"/>
                    <a:pt x="35" y="46"/>
                    <a:pt x="31" y="49"/>
                  </a:cubicBezTo>
                  <a:cubicBezTo>
                    <a:pt x="28" y="51"/>
                    <a:pt x="23" y="53"/>
                    <a:pt x="16" y="53"/>
                  </a:cubicBezTo>
                  <a:cubicBezTo>
                    <a:pt x="12" y="53"/>
                    <a:pt x="8" y="52"/>
                    <a:pt x="5" y="52"/>
                  </a:cubicBezTo>
                  <a:cubicBezTo>
                    <a:pt x="3" y="51"/>
                    <a:pt x="1" y="50"/>
                    <a:pt x="0" y="50"/>
                  </a:cubicBezTo>
                  <a:cubicBezTo>
                    <a:pt x="2" y="40"/>
                    <a:pt x="2" y="40"/>
                    <a:pt x="2" y="40"/>
                  </a:cubicBezTo>
                  <a:cubicBezTo>
                    <a:pt x="3" y="41"/>
                    <a:pt x="6" y="41"/>
                    <a:pt x="8" y="42"/>
                  </a:cubicBezTo>
                  <a:cubicBezTo>
                    <a:pt x="10" y="43"/>
                    <a:pt x="13" y="43"/>
                    <a:pt x="16" y="4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Freeform 25"/>
            <p:cNvSpPr>
              <a:spLocks/>
            </p:cNvSpPr>
            <p:nvPr userDrawn="1"/>
          </p:nvSpPr>
          <p:spPr bwMode="auto">
            <a:xfrm>
              <a:off x="6289450" y="5030484"/>
              <a:ext cx="238125" cy="334963"/>
            </a:xfrm>
            <a:custGeom>
              <a:avLst/>
              <a:gdLst>
                <a:gd name="T0" fmla="*/ 0 w 39"/>
                <a:gd name="T1" fmla="*/ 26 h 53"/>
                <a:gd name="T2" fmla="*/ 2 w 39"/>
                <a:gd name="T3" fmla="*/ 16 h 53"/>
                <a:gd name="T4" fmla="*/ 7 w 39"/>
                <a:gd name="T5" fmla="*/ 7 h 53"/>
                <a:gd name="T6" fmla="*/ 15 w 39"/>
                <a:gd name="T7" fmla="*/ 2 h 53"/>
                <a:gd name="T8" fmla="*/ 25 w 39"/>
                <a:gd name="T9" fmla="*/ 0 h 53"/>
                <a:gd name="T10" fmla="*/ 39 w 39"/>
                <a:gd name="T11" fmla="*/ 3 h 53"/>
                <a:gd name="T12" fmla="*/ 36 w 39"/>
                <a:gd name="T13" fmla="*/ 12 h 53"/>
                <a:gd name="T14" fmla="*/ 31 w 39"/>
                <a:gd name="T15" fmla="*/ 11 h 53"/>
                <a:gd name="T16" fmla="*/ 26 w 39"/>
                <a:gd name="T17" fmla="*/ 10 h 53"/>
                <a:gd name="T18" fmla="*/ 16 w 39"/>
                <a:gd name="T19" fmla="*/ 14 h 53"/>
                <a:gd name="T20" fmla="*/ 12 w 39"/>
                <a:gd name="T21" fmla="*/ 26 h 53"/>
                <a:gd name="T22" fmla="*/ 15 w 39"/>
                <a:gd name="T23" fmla="*/ 38 h 53"/>
                <a:gd name="T24" fmla="*/ 27 w 39"/>
                <a:gd name="T25" fmla="*/ 43 h 53"/>
                <a:gd name="T26" fmla="*/ 33 w 39"/>
                <a:gd name="T27" fmla="*/ 42 h 53"/>
                <a:gd name="T28" fmla="*/ 38 w 39"/>
                <a:gd name="T29" fmla="*/ 41 h 53"/>
                <a:gd name="T30" fmla="*/ 39 w 39"/>
                <a:gd name="T31" fmla="*/ 50 h 53"/>
                <a:gd name="T32" fmla="*/ 33 w 39"/>
                <a:gd name="T33" fmla="*/ 52 h 53"/>
                <a:gd name="T34" fmla="*/ 25 w 39"/>
                <a:gd name="T35" fmla="*/ 53 h 53"/>
                <a:gd name="T36" fmla="*/ 14 w 39"/>
                <a:gd name="T37" fmla="*/ 51 h 53"/>
                <a:gd name="T38" fmla="*/ 6 w 39"/>
                <a:gd name="T39" fmla="*/ 45 h 53"/>
                <a:gd name="T40" fmla="*/ 2 w 39"/>
                <a:gd name="T41" fmla="*/ 37 h 53"/>
                <a:gd name="T42" fmla="*/ 0 w 39"/>
                <a:gd name="T43"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9" h="53">
                  <a:moveTo>
                    <a:pt x="0" y="26"/>
                  </a:moveTo>
                  <a:cubicBezTo>
                    <a:pt x="0" y="23"/>
                    <a:pt x="1" y="19"/>
                    <a:pt x="2" y="16"/>
                  </a:cubicBezTo>
                  <a:cubicBezTo>
                    <a:pt x="3" y="13"/>
                    <a:pt x="5" y="10"/>
                    <a:pt x="7" y="7"/>
                  </a:cubicBezTo>
                  <a:cubicBezTo>
                    <a:pt x="9" y="5"/>
                    <a:pt x="12" y="3"/>
                    <a:pt x="15" y="2"/>
                  </a:cubicBezTo>
                  <a:cubicBezTo>
                    <a:pt x="18" y="1"/>
                    <a:pt x="21" y="0"/>
                    <a:pt x="25" y="0"/>
                  </a:cubicBezTo>
                  <a:cubicBezTo>
                    <a:pt x="30" y="0"/>
                    <a:pt x="34" y="1"/>
                    <a:pt x="39" y="3"/>
                  </a:cubicBezTo>
                  <a:cubicBezTo>
                    <a:pt x="36" y="12"/>
                    <a:pt x="36" y="12"/>
                    <a:pt x="36" y="12"/>
                  </a:cubicBezTo>
                  <a:cubicBezTo>
                    <a:pt x="35" y="11"/>
                    <a:pt x="33" y="11"/>
                    <a:pt x="31" y="11"/>
                  </a:cubicBezTo>
                  <a:cubicBezTo>
                    <a:pt x="30" y="10"/>
                    <a:pt x="28" y="10"/>
                    <a:pt x="26" y="10"/>
                  </a:cubicBezTo>
                  <a:cubicBezTo>
                    <a:pt x="21" y="10"/>
                    <a:pt x="18" y="11"/>
                    <a:pt x="16" y="14"/>
                  </a:cubicBezTo>
                  <a:cubicBezTo>
                    <a:pt x="13" y="17"/>
                    <a:pt x="12" y="21"/>
                    <a:pt x="12" y="26"/>
                  </a:cubicBezTo>
                  <a:cubicBezTo>
                    <a:pt x="12" y="31"/>
                    <a:pt x="13" y="35"/>
                    <a:pt x="15" y="38"/>
                  </a:cubicBezTo>
                  <a:cubicBezTo>
                    <a:pt x="18" y="41"/>
                    <a:pt x="21" y="43"/>
                    <a:pt x="27" y="43"/>
                  </a:cubicBezTo>
                  <a:cubicBezTo>
                    <a:pt x="29" y="43"/>
                    <a:pt x="31" y="42"/>
                    <a:pt x="33" y="42"/>
                  </a:cubicBezTo>
                  <a:cubicBezTo>
                    <a:pt x="35" y="42"/>
                    <a:pt x="36" y="41"/>
                    <a:pt x="38" y="41"/>
                  </a:cubicBezTo>
                  <a:cubicBezTo>
                    <a:pt x="39" y="50"/>
                    <a:pt x="39" y="50"/>
                    <a:pt x="39" y="50"/>
                  </a:cubicBezTo>
                  <a:cubicBezTo>
                    <a:pt x="38" y="51"/>
                    <a:pt x="36" y="51"/>
                    <a:pt x="33" y="52"/>
                  </a:cubicBezTo>
                  <a:cubicBezTo>
                    <a:pt x="31" y="52"/>
                    <a:pt x="28" y="53"/>
                    <a:pt x="25" y="53"/>
                  </a:cubicBezTo>
                  <a:cubicBezTo>
                    <a:pt x="21" y="53"/>
                    <a:pt x="17" y="52"/>
                    <a:pt x="14" y="51"/>
                  </a:cubicBezTo>
                  <a:cubicBezTo>
                    <a:pt x="11" y="49"/>
                    <a:pt x="8" y="48"/>
                    <a:pt x="6" y="45"/>
                  </a:cubicBezTo>
                  <a:cubicBezTo>
                    <a:pt x="4" y="43"/>
                    <a:pt x="3" y="40"/>
                    <a:pt x="2" y="37"/>
                  </a:cubicBezTo>
                  <a:cubicBezTo>
                    <a:pt x="1" y="34"/>
                    <a:pt x="0" y="30"/>
                    <a:pt x="0"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26"/>
            <p:cNvSpPr>
              <a:spLocks noEditPoints="1"/>
            </p:cNvSpPr>
            <p:nvPr userDrawn="1"/>
          </p:nvSpPr>
          <p:spPr bwMode="auto">
            <a:xfrm>
              <a:off x="6552975" y="5030484"/>
              <a:ext cx="292100" cy="334963"/>
            </a:xfrm>
            <a:custGeom>
              <a:avLst/>
              <a:gdLst>
                <a:gd name="T0" fmla="*/ 48 w 48"/>
                <a:gd name="T1" fmla="*/ 26 h 53"/>
                <a:gd name="T2" fmla="*/ 46 w 48"/>
                <a:gd name="T3" fmla="*/ 37 h 53"/>
                <a:gd name="T4" fmla="*/ 41 w 48"/>
                <a:gd name="T5" fmla="*/ 45 h 53"/>
                <a:gd name="T6" fmla="*/ 33 w 48"/>
                <a:gd name="T7" fmla="*/ 51 h 53"/>
                <a:gd name="T8" fmla="*/ 24 w 48"/>
                <a:gd name="T9" fmla="*/ 53 h 53"/>
                <a:gd name="T10" fmla="*/ 14 w 48"/>
                <a:gd name="T11" fmla="*/ 51 h 53"/>
                <a:gd name="T12" fmla="*/ 6 w 48"/>
                <a:gd name="T13" fmla="*/ 45 h 53"/>
                <a:gd name="T14" fmla="*/ 1 w 48"/>
                <a:gd name="T15" fmla="*/ 37 h 53"/>
                <a:gd name="T16" fmla="*/ 0 w 48"/>
                <a:gd name="T17" fmla="*/ 26 h 53"/>
                <a:gd name="T18" fmla="*/ 1 w 48"/>
                <a:gd name="T19" fmla="*/ 15 h 53"/>
                <a:gd name="T20" fmla="*/ 6 w 48"/>
                <a:gd name="T21" fmla="*/ 7 h 53"/>
                <a:gd name="T22" fmla="*/ 14 w 48"/>
                <a:gd name="T23" fmla="*/ 2 h 53"/>
                <a:gd name="T24" fmla="*/ 24 w 48"/>
                <a:gd name="T25" fmla="*/ 0 h 53"/>
                <a:gd name="T26" fmla="*/ 33 w 48"/>
                <a:gd name="T27" fmla="*/ 2 h 53"/>
                <a:gd name="T28" fmla="*/ 41 w 48"/>
                <a:gd name="T29" fmla="*/ 7 h 53"/>
                <a:gd name="T30" fmla="*/ 46 w 48"/>
                <a:gd name="T31" fmla="*/ 15 h 53"/>
                <a:gd name="T32" fmla="*/ 48 w 48"/>
                <a:gd name="T33" fmla="*/ 26 h 53"/>
                <a:gd name="T34" fmla="*/ 36 w 48"/>
                <a:gd name="T35" fmla="*/ 26 h 53"/>
                <a:gd name="T36" fmla="*/ 33 w 48"/>
                <a:gd name="T37" fmla="*/ 14 h 53"/>
                <a:gd name="T38" fmla="*/ 24 w 48"/>
                <a:gd name="T39" fmla="*/ 10 h 53"/>
                <a:gd name="T40" fmla="*/ 15 w 48"/>
                <a:gd name="T41" fmla="*/ 14 h 53"/>
                <a:gd name="T42" fmla="*/ 11 w 48"/>
                <a:gd name="T43" fmla="*/ 26 h 53"/>
                <a:gd name="T44" fmla="*/ 15 w 48"/>
                <a:gd name="T45" fmla="*/ 38 h 53"/>
                <a:gd name="T46" fmla="*/ 24 w 48"/>
                <a:gd name="T47" fmla="*/ 43 h 53"/>
                <a:gd name="T48" fmla="*/ 33 w 48"/>
                <a:gd name="T49" fmla="*/ 38 h 53"/>
                <a:gd name="T50" fmla="*/ 36 w 48"/>
                <a:gd name="T51"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53">
                  <a:moveTo>
                    <a:pt x="48" y="26"/>
                  </a:moveTo>
                  <a:cubicBezTo>
                    <a:pt x="48" y="30"/>
                    <a:pt x="47" y="34"/>
                    <a:pt x="46" y="37"/>
                  </a:cubicBezTo>
                  <a:cubicBezTo>
                    <a:pt x="45" y="40"/>
                    <a:pt x="43" y="43"/>
                    <a:pt x="41" y="45"/>
                  </a:cubicBezTo>
                  <a:cubicBezTo>
                    <a:pt x="39" y="48"/>
                    <a:pt x="36" y="50"/>
                    <a:pt x="33" y="51"/>
                  </a:cubicBezTo>
                  <a:cubicBezTo>
                    <a:pt x="30" y="52"/>
                    <a:pt x="27" y="53"/>
                    <a:pt x="24" y="53"/>
                  </a:cubicBezTo>
                  <a:cubicBezTo>
                    <a:pt x="20" y="53"/>
                    <a:pt x="17" y="52"/>
                    <a:pt x="14" y="51"/>
                  </a:cubicBezTo>
                  <a:cubicBezTo>
                    <a:pt x="11" y="50"/>
                    <a:pt x="8" y="48"/>
                    <a:pt x="6" y="45"/>
                  </a:cubicBezTo>
                  <a:cubicBezTo>
                    <a:pt x="4" y="43"/>
                    <a:pt x="2" y="40"/>
                    <a:pt x="1" y="37"/>
                  </a:cubicBezTo>
                  <a:cubicBezTo>
                    <a:pt x="0" y="34"/>
                    <a:pt x="0" y="30"/>
                    <a:pt x="0" y="26"/>
                  </a:cubicBezTo>
                  <a:cubicBezTo>
                    <a:pt x="0" y="22"/>
                    <a:pt x="0" y="19"/>
                    <a:pt x="1" y="15"/>
                  </a:cubicBezTo>
                  <a:cubicBezTo>
                    <a:pt x="2" y="12"/>
                    <a:pt x="4" y="9"/>
                    <a:pt x="6" y="7"/>
                  </a:cubicBezTo>
                  <a:cubicBezTo>
                    <a:pt x="8" y="5"/>
                    <a:pt x="11" y="3"/>
                    <a:pt x="14" y="2"/>
                  </a:cubicBezTo>
                  <a:cubicBezTo>
                    <a:pt x="17" y="1"/>
                    <a:pt x="20" y="0"/>
                    <a:pt x="24" y="0"/>
                  </a:cubicBezTo>
                  <a:cubicBezTo>
                    <a:pt x="27" y="0"/>
                    <a:pt x="30" y="1"/>
                    <a:pt x="33" y="2"/>
                  </a:cubicBezTo>
                  <a:cubicBezTo>
                    <a:pt x="36" y="3"/>
                    <a:pt x="39" y="5"/>
                    <a:pt x="41" y="7"/>
                  </a:cubicBezTo>
                  <a:cubicBezTo>
                    <a:pt x="43" y="9"/>
                    <a:pt x="45" y="12"/>
                    <a:pt x="46" y="15"/>
                  </a:cubicBezTo>
                  <a:cubicBezTo>
                    <a:pt x="47" y="19"/>
                    <a:pt x="48" y="22"/>
                    <a:pt x="48" y="26"/>
                  </a:cubicBezTo>
                  <a:close/>
                  <a:moveTo>
                    <a:pt x="36" y="26"/>
                  </a:moveTo>
                  <a:cubicBezTo>
                    <a:pt x="36" y="21"/>
                    <a:pt x="35" y="17"/>
                    <a:pt x="33" y="14"/>
                  </a:cubicBezTo>
                  <a:cubicBezTo>
                    <a:pt x="30" y="11"/>
                    <a:pt x="27" y="10"/>
                    <a:pt x="24" y="10"/>
                  </a:cubicBezTo>
                  <a:cubicBezTo>
                    <a:pt x="20" y="10"/>
                    <a:pt x="17" y="11"/>
                    <a:pt x="15" y="14"/>
                  </a:cubicBezTo>
                  <a:cubicBezTo>
                    <a:pt x="13" y="17"/>
                    <a:pt x="11" y="21"/>
                    <a:pt x="11" y="26"/>
                  </a:cubicBezTo>
                  <a:cubicBezTo>
                    <a:pt x="11" y="31"/>
                    <a:pt x="13" y="35"/>
                    <a:pt x="15" y="38"/>
                  </a:cubicBezTo>
                  <a:cubicBezTo>
                    <a:pt x="17" y="41"/>
                    <a:pt x="20" y="43"/>
                    <a:pt x="24" y="43"/>
                  </a:cubicBezTo>
                  <a:cubicBezTo>
                    <a:pt x="27" y="43"/>
                    <a:pt x="30" y="41"/>
                    <a:pt x="33" y="38"/>
                  </a:cubicBezTo>
                  <a:cubicBezTo>
                    <a:pt x="35" y="35"/>
                    <a:pt x="36" y="31"/>
                    <a:pt x="36" y="26"/>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Freeform 27"/>
            <p:cNvSpPr>
              <a:spLocks/>
            </p:cNvSpPr>
            <p:nvPr userDrawn="1"/>
          </p:nvSpPr>
          <p:spPr bwMode="auto">
            <a:xfrm>
              <a:off x="6900638" y="5036834"/>
              <a:ext cx="257175" cy="328613"/>
            </a:xfrm>
            <a:custGeom>
              <a:avLst/>
              <a:gdLst>
                <a:gd name="T0" fmla="*/ 42 w 42"/>
                <a:gd name="T1" fmla="*/ 49 h 52"/>
                <a:gd name="T2" fmla="*/ 33 w 42"/>
                <a:gd name="T3" fmla="*/ 51 h 52"/>
                <a:gd name="T4" fmla="*/ 21 w 42"/>
                <a:gd name="T5" fmla="*/ 52 h 52"/>
                <a:gd name="T6" fmla="*/ 11 w 42"/>
                <a:gd name="T7" fmla="*/ 50 h 52"/>
                <a:gd name="T8" fmla="*/ 5 w 42"/>
                <a:gd name="T9" fmla="*/ 45 h 52"/>
                <a:gd name="T10" fmla="*/ 1 w 42"/>
                <a:gd name="T11" fmla="*/ 38 h 52"/>
                <a:gd name="T12" fmla="*/ 0 w 42"/>
                <a:gd name="T13" fmla="*/ 28 h 52"/>
                <a:gd name="T14" fmla="*/ 0 w 42"/>
                <a:gd name="T15" fmla="*/ 0 h 52"/>
                <a:gd name="T16" fmla="*/ 12 w 42"/>
                <a:gd name="T17" fmla="*/ 0 h 52"/>
                <a:gd name="T18" fmla="*/ 12 w 42"/>
                <a:gd name="T19" fmla="*/ 26 h 52"/>
                <a:gd name="T20" fmla="*/ 14 w 42"/>
                <a:gd name="T21" fmla="*/ 38 h 52"/>
                <a:gd name="T22" fmla="*/ 22 w 42"/>
                <a:gd name="T23" fmla="*/ 41 h 52"/>
                <a:gd name="T24" fmla="*/ 27 w 42"/>
                <a:gd name="T25" fmla="*/ 41 h 52"/>
                <a:gd name="T26" fmla="*/ 30 w 42"/>
                <a:gd name="T27" fmla="*/ 41 h 52"/>
                <a:gd name="T28" fmla="*/ 30 w 42"/>
                <a:gd name="T29" fmla="*/ 0 h 52"/>
                <a:gd name="T30" fmla="*/ 42 w 42"/>
                <a:gd name="T31" fmla="*/ 0 h 52"/>
                <a:gd name="T32" fmla="*/ 42 w 42"/>
                <a:gd name="T33"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2" h="52">
                  <a:moveTo>
                    <a:pt x="42" y="49"/>
                  </a:moveTo>
                  <a:cubicBezTo>
                    <a:pt x="40" y="49"/>
                    <a:pt x="37" y="50"/>
                    <a:pt x="33" y="51"/>
                  </a:cubicBezTo>
                  <a:cubicBezTo>
                    <a:pt x="30" y="51"/>
                    <a:pt x="26" y="52"/>
                    <a:pt x="21" y="52"/>
                  </a:cubicBezTo>
                  <a:cubicBezTo>
                    <a:pt x="17" y="52"/>
                    <a:pt x="14" y="51"/>
                    <a:pt x="11" y="50"/>
                  </a:cubicBezTo>
                  <a:cubicBezTo>
                    <a:pt x="9" y="49"/>
                    <a:pt x="6" y="47"/>
                    <a:pt x="5" y="45"/>
                  </a:cubicBezTo>
                  <a:cubicBezTo>
                    <a:pt x="3" y="43"/>
                    <a:pt x="2" y="40"/>
                    <a:pt x="1" y="38"/>
                  </a:cubicBezTo>
                  <a:cubicBezTo>
                    <a:pt x="1" y="35"/>
                    <a:pt x="0" y="32"/>
                    <a:pt x="0" y="28"/>
                  </a:cubicBezTo>
                  <a:cubicBezTo>
                    <a:pt x="0" y="0"/>
                    <a:pt x="0" y="0"/>
                    <a:pt x="0" y="0"/>
                  </a:cubicBezTo>
                  <a:cubicBezTo>
                    <a:pt x="12" y="0"/>
                    <a:pt x="12" y="0"/>
                    <a:pt x="12" y="0"/>
                  </a:cubicBezTo>
                  <a:cubicBezTo>
                    <a:pt x="12" y="26"/>
                    <a:pt x="12" y="26"/>
                    <a:pt x="12" y="26"/>
                  </a:cubicBezTo>
                  <a:cubicBezTo>
                    <a:pt x="12" y="32"/>
                    <a:pt x="13" y="36"/>
                    <a:pt x="14" y="38"/>
                  </a:cubicBezTo>
                  <a:cubicBezTo>
                    <a:pt x="16" y="40"/>
                    <a:pt x="19" y="41"/>
                    <a:pt x="22" y="41"/>
                  </a:cubicBezTo>
                  <a:cubicBezTo>
                    <a:pt x="24" y="41"/>
                    <a:pt x="25" y="41"/>
                    <a:pt x="27" y="41"/>
                  </a:cubicBezTo>
                  <a:cubicBezTo>
                    <a:pt x="28" y="41"/>
                    <a:pt x="30" y="41"/>
                    <a:pt x="30" y="41"/>
                  </a:cubicBezTo>
                  <a:cubicBezTo>
                    <a:pt x="30" y="0"/>
                    <a:pt x="30" y="0"/>
                    <a:pt x="30" y="0"/>
                  </a:cubicBezTo>
                  <a:cubicBezTo>
                    <a:pt x="42" y="0"/>
                    <a:pt x="42" y="0"/>
                    <a:pt x="42" y="0"/>
                  </a:cubicBezTo>
                  <a:lnTo>
                    <a:pt x="42" y="4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28"/>
            <p:cNvSpPr>
              <a:spLocks/>
            </p:cNvSpPr>
            <p:nvPr userDrawn="1"/>
          </p:nvSpPr>
          <p:spPr bwMode="auto">
            <a:xfrm>
              <a:off x="7237188" y="5030484"/>
              <a:ext cx="257175" cy="322263"/>
            </a:xfrm>
            <a:custGeom>
              <a:avLst/>
              <a:gdLst>
                <a:gd name="T0" fmla="*/ 0 w 42"/>
                <a:gd name="T1" fmla="*/ 3 h 51"/>
                <a:gd name="T2" fmla="*/ 9 w 42"/>
                <a:gd name="T3" fmla="*/ 1 h 51"/>
                <a:gd name="T4" fmla="*/ 20 w 42"/>
                <a:gd name="T5" fmla="*/ 0 h 51"/>
                <a:gd name="T6" fmla="*/ 31 w 42"/>
                <a:gd name="T7" fmla="*/ 2 h 51"/>
                <a:gd name="T8" fmla="*/ 37 w 42"/>
                <a:gd name="T9" fmla="*/ 6 h 51"/>
                <a:gd name="T10" fmla="*/ 41 w 42"/>
                <a:gd name="T11" fmla="*/ 14 h 51"/>
                <a:gd name="T12" fmla="*/ 42 w 42"/>
                <a:gd name="T13" fmla="*/ 23 h 51"/>
                <a:gd name="T14" fmla="*/ 42 w 42"/>
                <a:gd name="T15" fmla="*/ 51 h 51"/>
                <a:gd name="T16" fmla="*/ 30 w 42"/>
                <a:gd name="T17" fmla="*/ 51 h 51"/>
                <a:gd name="T18" fmla="*/ 30 w 42"/>
                <a:gd name="T19" fmla="*/ 25 h 51"/>
                <a:gd name="T20" fmla="*/ 30 w 42"/>
                <a:gd name="T21" fmla="*/ 18 h 51"/>
                <a:gd name="T22" fmla="*/ 28 w 42"/>
                <a:gd name="T23" fmla="*/ 13 h 51"/>
                <a:gd name="T24" fmla="*/ 25 w 42"/>
                <a:gd name="T25" fmla="*/ 11 h 51"/>
                <a:gd name="T26" fmla="*/ 20 w 42"/>
                <a:gd name="T27" fmla="*/ 10 h 51"/>
                <a:gd name="T28" fmla="*/ 15 w 42"/>
                <a:gd name="T29" fmla="*/ 10 h 51"/>
                <a:gd name="T30" fmla="*/ 11 w 42"/>
                <a:gd name="T31" fmla="*/ 11 h 51"/>
                <a:gd name="T32" fmla="*/ 11 w 42"/>
                <a:gd name="T33" fmla="*/ 51 h 51"/>
                <a:gd name="T34" fmla="*/ 0 w 42"/>
                <a:gd name="T35" fmla="*/ 51 h 51"/>
                <a:gd name="T36" fmla="*/ 0 w 42"/>
                <a:gd name="T37" fmla="*/ 3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2" h="51">
                  <a:moveTo>
                    <a:pt x="0" y="3"/>
                  </a:moveTo>
                  <a:cubicBezTo>
                    <a:pt x="2" y="2"/>
                    <a:pt x="5" y="2"/>
                    <a:pt x="9" y="1"/>
                  </a:cubicBezTo>
                  <a:cubicBezTo>
                    <a:pt x="12" y="0"/>
                    <a:pt x="16" y="0"/>
                    <a:pt x="20" y="0"/>
                  </a:cubicBezTo>
                  <a:cubicBezTo>
                    <a:pt x="25" y="0"/>
                    <a:pt x="28" y="1"/>
                    <a:pt x="31" y="2"/>
                  </a:cubicBezTo>
                  <a:cubicBezTo>
                    <a:pt x="34" y="3"/>
                    <a:pt x="36" y="4"/>
                    <a:pt x="37" y="6"/>
                  </a:cubicBezTo>
                  <a:cubicBezTo>
                    <a:pt x="39" y="9"/>
                    <a:pt x="40" y="11"/>
                    <a:pt x="41" y="14"/>
                  </a:cubicBezTo>
                  <a:cubicBezTo>
                    <a:pt x="41" y="17"/>
                    <a:pt x="42" y="20"/>
                    <a:pt x="42" y="23"/>
                  </a:cubicBezTo>
                  <a:cubicBezTo>
                    <a:pt x="42" y="51"/>
                    <a:pt x="42" y="51"/>
                    <a:pt x="42" y="51"/>
                  </a:cubicBezTo>
                  <a:cubicBezTo>
                    <a:pt x="30" y="51"/>
                    <a:pt x="30" y="51"/>
                    <a:pt x="30" y="51"/>
                  </a:cubicBezTo>
                  <a:cubicBezTo>
                    <a:pt x="30" y="25"/>
                    <a:pt x="30" y="25"/>
                    <a:pt x="30" y="25"/>
                  </a:cubicBezTo>
                  <a:cubicBezTo>
                    <a:pt x="30" y="22"/>
                    <a:pt x="30" y="20"/>
                    <a:pt x="30" y="18"/>
                  </a:cubicBezTo>
                  <a:cubicBezTo>
                    <a:pt x="29" y="16"/>
                    <a:pt x="29" y="15"/>
                    <a:pt x="28" y="13"/>
                  </a:cubicBezTo>
                  <a:cubicBezTo>
                    <a:pt x="27" y="12"/>
                    <a:pt x="26" y="11"/>
                    <a:pt x="25" y="11"/>
                  </a:cubicBezTo>
                  <a:cubicBezTo>
                    <a:pt x="23" y="10"/>
                    <a:pt x="22" y="10"/>
                    <a:pt x="20" y="10"/>
                  </a:cubicBezTo>
                  <a:cubicBezTo>
                    <a:pt x="18" y="10"/>
                    <a:pt x="17" y="10"/>
                    <a:pt x="15" y="10"/>
                  </a:cubicBezTo>
                  <a:cubicBezTo>
                    <a:pt x="13" y="11"/>
                    <a:pt x="12" y="11"/>
                    <a:pt x="11" y="11"/>
                  </a:cubicBezTo>
                  <a:cubicBezTo>
                    <a:pt x="11" y="51"/>
                    <a:pt x="11" y="51"/>
                    <a:pt x="11" y="51"/>
                  </a:cubicBezTo>
                  <a:cubicBezTo>
                    <a:pt x="0" y="51"/>
                    <a:pt x="0" y="51"/>
                    <a:pt x="0" y="51"/>
                  </a:cubicBezTo>
                  <a:lnTo>
                    <a:pt x="0" y="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Freeform 29"/>
            <p:cNvSpPr>
              <a:spLocks/>
            </p:cNvSpPr>
            <p:nvPr userDrawn="1"/>
          </p:nvSpPr>
          <p:spPr bwMode="auto">
            <a:xfrm>
              <a:off x="7567388" y="4943171"/>
              <a:ext cx="188913" cy="422275"/>
            </a:xfrm>
            <a:custGeom>
              <a:avLst/>
              <a:gdLst>
                <a:gd name="T0" fmla="*/ 0 w 31"/>
                <a:gd name="T1" fmla="*/ 2 h 67"/>
                <a:gd name="T2" fmla="*/ 11 w 31"/>
                <a:gd name="T3" fmla="*/ 0 h 67"/>
                <a:gd name="T4" fmla="*/ 11 w 31"/>
                <a:gd name="T5" fmla="*/ 15 h 67"/>
                <a:gd name="T6" fmla="*/ 29 w 31"/>
                <a:gd name="T7" fmla="*/ 15 h 67"/>
                <a:gd name="T8" fmla="*/ 29 w 31"/>
                <a:gd name="T9" fmla="*/ 25 h 67"/>
                <a:gd name="T10" fmla="*/ 11 w 31"/>
                <a:gd name="T11" fmla="*/ 25 h 67"/>
                <a:gd name="T12" fmla="*/ 11 w 31"/>
                <a:gd name="T13" fmla="*/ 45 h 67"/>
                <a:gd name="T14" fmla="*/ 13 w 31"/>
                <a:gd name="T15" fmla="*/ 54 h 67"/>
                <a:gd name="T16" fmla="*/ 20 w 31"/>
                <a:gd name="T17" fmla="*/ 57 h 67"/>
                <a:gd name="T18" fmla="*/ 25 w 31"/>
                <a:gd name="T19" fmla="*/ 56 h 67"/>
                <a:gd name="T20" fmla="*/ 29 w 31"/>
                <a:gd name="T21" fmla="*/ 55 h 67"/>
                <a:gd name="T22" fmla="*/ 31 w 31"/>
                <a:gd name="T23" fmla="*/ 64 h 67"/>
                <a:gd name="T24" fmla="*/ 26 w 31"/>
                <a:gd name="T25" fmla="*/ 66 h 67"/>
                <a:gd name="T26" fmla="*/ 18 w 31"/>
                <a:gd name="T27" fmla="*/ 67 h 67"/>
                <a:gd name="T28" fmla="*/ 9 w 31"/>
                <a:gd name="T29" fmla="*/ 65 h 67"/>
                <a:gd name="T30" fmla="*/ 3 w 31"/>
                <a:gd name="T31" fmla="*/ 61 h 67"/>
                <a:gd name="T32" fmla="*/ 0 w 31"/>
                <a:gd name="T33" fmla="*/ 54 h 67"/>
                <a:gd name="T34" fmla="*/ 0 w 31"/>
                <a:gd name="T35" fmla="*/ 45 h 67"/>
                <a:gd name="T36" fmla="*/ 0 w 31"/>
                <a:gd name="T37" fmla="*/ 2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 h="67">
                  <a:moveTo>
                    <a:pt x="0" y="2"/>
                  </a:moveTo>
                  <a:cubicBezTo>
                    <a:pt x="11" y="0"/>
                    <a:pt x="11" y="0"/>
                    <a:pt x="11" y="0"/>
                  </a:cubicBezTo>
                  <a:cubicBezTo>
                    <a:pt x="11" y="15"/>
                    <a:pt x="11" y="15"/>
                    <a:pt x="11" y="15"/>
                  </a:cubicBezTo>
                  <a:cubicBezTo>
                    <a:pt x="29" y="15"/>
                    <a:pt x="29" y="15"/>
                    <a:pt x="29" y="15"/>
                  </a:cubicBezTo>
                  <a:cubicBezTo>
                    <a:pt x="29" y="25"/>
                    <a:pt x="29" y="25"/>
                    <a:pt x="29" y="25"/>
                  </a:cubicBezTo>
                  <a:cubicBezTo>
                    <a:pt x="11" y="25"/>
                    <a:pt x="11" y="25"/>
                    <a:pt x="11" y="25"/>
                  </a:cubicBezTo>
                  <a:cubicBezTo>
                    <a:pt x="11" y="45"/>
                    <a:pt x="11" y="45"/>
                    <a:pt x="11" y="45"/>
                  </a:cubicBezTo>
                  <a:cubicBezTo>
                    <a:pt x="11" y="49"/>
                    <a:pt x="12" y="52"/>
                    <a:pt x="13" y="54"/>
                  </a:cubicBezTo>
                  <a:cubicBezTo>
                    <a:pt x="14" y="56"/>
                    <a:pt x="17" y="57"/>
                    <a:pt x="20" y="57"/>
                  </a:cubicBezTo>
                  <a:cubicBezTo>
                    <a:pt x="22" y="57"/>
                    <a:pt x="24" y="56"/>
                    <a:pt x="25" y="56"/>
                  </a:cubicBezTo>
                  <a:cubicBezTo>
                    <a:pt x="27" y="55"/>
                    <a:pt x="28" y="55"/>
                    <a:pt x="29" y="55"/>
                  </a:cubicBezTo>
                  <a:cubicBezTo>
                    <a:pt x="31" y="64"/>
                    <a:pt x="31" y="64"/>
                    <a:pt x="31" y="64"/>
                  </a:cubicBezTo>
                  <a:cubicBezTo>
                    <a:pt x="30" y="64"/>
                    <a:pt x="28" y="65"/>
                    <a:pt x="26" y="66"/>
                  </a:cubicBezTo>
                  <a:cubicBezTo>
                    <a:pt x="24" y="66"/>
                    <a:pt x="21" y="67"/>
                    <a:pt x="18" y="67"/>
                  </a:cubicBezTo>
                  <a:cubicBezTo>
                    <a:pt x="14" y="67"/>
                    <a:pt x="11" y="66"/>
                    <a:pt x="9" y="65"/>
                  </a:cubicBezTo>
                  <a:cubicBezTo>
                    <a:pt x="7" y="64"/>
                    <a:pt x="5" y="63"/>
                    <a:pt x="3" y="61"/>
                  </a:cubicBezTo>
                  <a:cubicBezTo>
                    <a:pt x="2" y="59"/>
                    <a:pt x="1" y="57"/>
                    <a:pt x="0" y="54"/>
                  </a:cubicBezTo>
                  <a:cubicBezTo>
                    <a:pt x="0" y="52"/>
                    <a:pt x="0" y="49"/>
                    <a:pt x="0" y="45"/>
                  </a:cubicBezTo>
                  <a:lnTo>
                    <a:pt x="0" y="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Freeform 30"/>
            <p:cNvSpPr>
              <a:spLocks/>
            </p:cNvSpPr>
            <p:nvPr userDrawn="1"/>
          </p:nvSpPr>
          <p:spPr bwMode="auto">
            <a:xfrm>
              <a:off x="7792813" y="5263846"/>
              <a:ext cx="92075" cy="101600"/>
            </a:xfrm>
            <a:custGeom>
              <a:avLst/>
              <a:gdLst>
                <a:gd name="T0" fmla="*/ 15 w 15"/>
                <a:gd name="T1" fmla="*/ 8 h 16"/>
                <a:gd name="T2" fmla="*/ 13 w 15"/>
                <a:gd name="T3" fmla="*/ 14 h 16"/>
                <a:gd name="T4" fmla="*/ 8 w 15"/>
                <a:gd name="T5" fmla="*/ 16 h 16"/>
                <a:gd name="T6" fmla="*/ 2 w 15"/>
                <a:gd name="T7" fmla="*/ 14 h 16"/>
                <a:gd name="T8" fmla="*/ 0 w 15"/>
                <a:gd name="T9" fmla="*/ 8 h 16"/>
                <a:gd name="T10" fmla="*/ 2 w 15"/>
                <a:gd name="T11" fmla="*/ 3 h 16"/>
                <a:gd name="T12" fmla="*/ 8 w 15"/>
                <a:gd name="T13" fmla="*/ 0 h 16"/>
                <a:gd name="T14" fmla="*/ 13 w 15"/>
                <a:gd name="T15" fmla="*/ 3 h 16"/>
                <a:gd name="T16" fmla="*/ 15 w 15"/>
                <a:gd name="T17" fmla="*/ 8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6">
                  <a:moveTo>
                    <a:pt x="15" y="8"/>
                  </a:moveTo>
                  <a:cubicBezTo>
                    <a:pt x="15" y="10"/>
                    <a:pt x="14" y="12"/>
                    <a:pt x="13" y="14"/>
                  </a:cubicBezTo>
                  <a:cubicBezTo>
                    <a:pt x="11" y="15"/>
                    <a:pt x="10" y="16"/>
                    <a:pt x="8" y="16"/>
                  </a:cubicBezTo>
                  <a:cubicBezTo>
                    <a:pt x="5" y="16"/>
                    <a:pt x="4" y="15"/>
                    <a:pt x="2" y="14"/>
                  </a:cubicBezTo>
                  <a:cubicBezTo>
                    <a:pt x="1" y="12"/>
                    <a:pt x="0" y="10"/>
                    <a:pt x="0" y="8"/>
                  </a:cubicBezTo>
                  <a:cubicBezTo>
                    <a:pt x="0" y="6"/>
                    <a:pt x="1" y="4"/>
                    <a:pt x="2" y="3"/>
                  </a:cubicBezTo>
                  <a:cubicBezTo>
                    <a:pt x="4" y="1"/>
                    <a:pt x="5" y="0"/>
                    <a:pt x="8" y="0"/>
                  </a:cubicBezTo>
                  <a:cubicBezTo>
                    <a:pt x="10" y="0"/>
                    <a:pt x="11" y="1"/>
                    <a:pt x="13" y="3"/>
                  </a:cubicBezTo>
                  <a:cubicBezTo>
                    <a:pt x="14" y="4"/>
                    <a:pt x="15" y="6"/>
                    <a:pt x="15" y="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671831822"/>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Final Slide 2">
    <p:spTree>
      <p:nvGrpSpPr>
        <p:cNvPr id="1" name=""/>
        <p:cNvGrpSpPr/>
        <p:nvPr/>
      </p:nvGrpSpPr>
      <p:grpSpPr>
        <a:xfrm>
          <a:off x="0" y="0"/>
          <a:ext cx="0" cy="0"/>
          <a:chOff x="0" y="0"/>
          <a:chExt cx="0" cy="0"/>
        </a:xfrm>
      </p:grpSpPr>
      <p:sp>
        <p:nvSpPr>
          <p:cNvPr id="36" name="Rectangle 35"/>
          <p:cNvSpPr/>
          <p:nvPr userDrawn="1"/>
        </p:nvSpPr>
        <p:spPr>
          <a:xfrm>
            <a:off x="426523" y="1447577"/>
            <a:ext cx="4932479" cy="13074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b="0" i="0" kern="1200" dirty="0">
                <a:solidFill>
                  <a:schemeClr val="tx1"/>
                </a:solidFill>
                <a:effectLst/>
                <a:latin typeface="+mn-lt"/>
                <a:ea typeface="+mn-ea"/>
                <a:cs typeface="+mn-cs"/>
              </a:rPr>
              <a:t>A global leader in consulting, technology services and digital transformation, Capgemini is at the forefront of innovation to address the entire breadth of clients’ opportunities in the evolving world of cloud, digital and platforms. Building on its strong 50-year heritage and deep industry-specific expertise, Capgemini enables organizations to realize their business ambitions through an array of services from strategy to operations. Capgemini is driven by the conviction that the business value of technology comes from and through people. It is a multicultural company of over 200,000 team members in more than 40 countries. The Group reported 2018 global revenues of EUR 13.2 billion.</a:t>
            </a:r>
            <a:endParaRPr lang="en-US" sz="900" kern="1200" dirty="0">
              <a:solidFill>
                <a:schemeClr val="tx1"/>
              </a:solidFill>
              <a:effectLst/>
              <a:latin typeface="+mn-lt"/>
              <a:ea typeface="+mn-ea"/>
              <a:cs typeface="+mn-cs"/>
            </a:endParaRPr>
          </a:p>
        </p:txBody>
      </p:sp>
      <p:sp>
        <p:nvSpPr>
          <p:cNvPr id="48" name="Rectangle 47"/>
          <p:cNvSpPr/>
          <p:nvPr userDrawn="1"/>
        </p:nvSpPr>
        <p:spPr>
          <a:xfrm>
            <a:off x="426523" y="1068313"/>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accent1"/>
                </a:solidFill>
              </a:rPr>
              <a:t>About Capgemini</a:t>
            </a:r>
          </a:p>
        </p:txBody>
      </p:sp>
      <p:sp>
        <p:nvSpPr>
          <p:cNvPr id="49" name="Rectangle 48"/>
          <p:cNvSpPr/>
          <p:nvPr userDrawn="1"/>
        </p:nvSpPr>
        <p:spPr>
          <a:xfrm>
            <a:off x="426523" y="2797057"/>
            <a:ext cx="2057400"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lnSpc>
                <a:spcPts val="1200"/>
              </a:lnSpc>
              <a:spcAft>
                <a:spcPts val="600"/>
              </a:spcAft>
            </a:pPr>
            <a:r>
              <a:rPr lang="en-US" sz="900" dirty="0">
                <a:solidFill>
                  <a:schemeClr val="tx1"/>
                </a:solidFill>
              </a:rPr>
              <a:t>Learn more about us at</a:t>
            </a:r>
          </a:p>
          <a:p>
            <a:pPr algn="just">
              <a:lnSpc>
                <a:spcPts val="1200"/>
              </a:lnSpc>
            </a:pPr>
            <a:r>
              <a:rPr lang="en-US" sz="1400" dirty="0">
                <a:solidFill>
                  <a:schemeClr val="accent2"/>
                </a:solidFill>
              </a:rPr>
              <a:t>www.capgemini.com</a:t>
            </a:r>
          </a:p>
        </p:txBody>
      </p:sp>
      <p:grpSp>
        <p:nvGrpSpPr>
          <p:cNvPr id="3" name="Groupe 2">
            <a:extLst>
              <a:ext uri="{FF2B5EF4-FFF2-40B4-BE49-F238E27FC236}">
                <a16:creationId xmlns:a16="http://schemas.microsoft.com/office/drawing/2014/main" id="{1C3923B5-D83F-43D2-B673-E5F08E418856}"/>
              </a:ext>
            </a:extLst>
          </p:cNvPr>
          <p:cNvGrpSpPr/>
          <p:nvPr userDrawn="1"/>
        </p:nvGrpSpPr>
        <p:grpSpPr>
          <a:xfrm>
            <a:off x="426720" y="4829457"/>
            <a:ext cx="1866702" cy="333195"/>
            <a:chOff x="426720" y="4829457"/>
            <a:chExt cx="1866702" cy="333195"/>
          </a:xfrm>
        </p:grpSpPr>
        <p:pic>
          <p:nvPicPr>
            <p:cNvPr id="50" name="Picture 2" descr="D:\My Work\Template\Icons\Social Media\LinkedIN.png">
              <a:hlinkClick r:id="rId6"/>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810097" y="4829457"/>
              <a:ext cx="333195" cy="333195"/>
            </a:xfrm>
            <a:prstGeom prst="rect">
              <a:avLst/>
            </a:prstGeom>
            <a:noFill/>
          </p:spPr>
        </p:pic>
        <p:pic>
          <p:nvPicPr>
            <p:cNvPr id="52" name="Picture 4" descr="D:\My Work\Template\Icons\Social Media\SlideShare.png">
              <a:hlinkClick r:id="rId9"/>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93474" y="4829457"/>
              <a:ext cx="333195" cy="333195"/>
            </a:xfrm>
            <a:prstGeom prst="rect">
              <a:avLst/>
            </a:prstGeom>
            <a:noFill/>
          </p:spPr>
        </p:pic>
        <p:pic>
          <p:nvPicPr>
            <p:cNvPr id="53" name="Picture 5" descr="D:\My Work\Template\Icons\Social Media\Twitter.png">
              <a:hlinkClick r:id="rId12"/>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brightnessContrast bright="-100000"/>
                      </a14:imgEffect>
                    </a14:imgLayer>
                  </a14:imgProps>
                </a:ext>
              </a:extLst>
            </a:blip>
            <a:srcRect/>
            <a:stretch>
              <a:fillRect/>
            </a:stretch>
          </p:blipFill>
          <p:spPr bwMode="auto">
            <a:xfrm>
              <a:off x="1576851" y="4829457"/>
              <a:ext cx="333195" cy="333195"/>
            </a:xfrm>
            <a:prstGeom prst="rect">
              <a:avLst/>
            </a:prstGeom>
            <a:noFill/>
          </p:spPr>
        </p:pic>
        <p:pic>
          <p:nvPicPr>
            <p:cNvPr id="54" name="Picture 6" descr="D:\My Work\Template\Icons\Social Media\YouTube.png">
              <a:hlinkClick r:id="rId15"/>
            </p:cNvPr>
            <p:cNvPicPr>
              <a:picLocks noChangeAspect="1" noChangeArrowheads="1"/>
            </p:cNvPicPr>
            <p:nvPr userDrawn="1"/>
          </p:nvPicPr>
          <p:blipFill>
            <a:blip r:embed="rId16" cstate="print">
              <a:duotone>
                <a:schemeClr val="accent2">
                  <a:shade val="45000"/>
                  <a:satMod val="135000"/>
                </a:schemeClr>
                <a:prstClr val="white"/>
              </a:duotone>
              <a:extLst>
                <a:ext uri="{BEBA8EAE-BF5A-486C-A8C5-ECC9F3942E4B}">
                  <a14:imgProps xmlns:a14="http://schemas.microsoft.com/office/drawing/2010/main">
                    <a14:imgLayer r:embed="rId17">
                      <a14:imgEffect>
                        <a14:sharpenSoften amount="50000"/>
                      </a14:imgEffect>
                      <a14:imgEffect>
                        <a14:brightnessContrast bright="-100000"/>
                      </a14:imgEffect>
                    </a14:imgLayer>
                  </a14:imgProps>
                </a:ext>
              </a:extLst>
            </a:blip>
            <a:srcRect/>
            <a:stretch>
              <a:fillRect/>
            </a:stretch>
          </p:blipFill>
          <p:spPr bwMode="auto">
            <a:xfrm>
              <a:off x="1960227" y="4829457"/>
              <a:ext cx="333195" cy="333195"/>
            </a:xfrm>
            <a:prstGeom prst="rect">
              <a:avLst/>
            </a:prstGeom>
            <a:noFill/>
          </p:spPr>
        </p:pic>
        <p:pic>
          <p:nvPicPr>
            <p:cNvPr id="55" name="Picture 7" descr="D:\My Work\Template\Icons\Social Media\Facebook.png">
              <a:hlinkClick r:id="rId18"/>
            </p:cNvPr>
            <p:cNvPicPr>
              <a:picLocks noChangeAspect="1" noChangeArrowheads="1"/>
            </p:cNvPicPr>
            <p:nvPr userDrawn="1"/>
          </p:nvPicPr>
          <p:blipFill>
            <a:blip r:embed="rId19" cstate="print">
              <a:duotone>
                <a:schemeClr val="accent2">
                  <a:shade val="45000"/>
                  <a:satMod val="135000"/>
                </a:schemeClr>
                <a:prstClr val="white"/>
              </a:duotone>
              <a:extLst>
                <a:ext uri="{BEBA8EAE-BF5A-486C-A8C5-ECC9F3942E4B}">
                  <a14:imgProps xmlns:a14="http://schemas.microsoft.com/office/drawing/2010/main">
                    <a14:imgLayer r:embed="rId20">
                      <a14:imgEffect>
                        <a14:sharpenSoften amount="-50000"/>
                      </a14:imgEffect>
                      <a14:imgEffect>
                        <a14:brightnessContrast bright="-100000"/>
                      </a14:imgEffect>
                    </a14:imgLayer>
                  </a14:imgProps>
                </a:ext>
              </a:extLst>
            </a:blip>
            <a:srcRect/>
            <a:stretch>
              <a:fillRect/>
            </a:stretch>
          </p:blipFill>
          <p:spPr bwMode="auto">
            <a:xfrm>
              <a:off x="426720" y="4829457"/>
              <a:ext cx="333195" cy="333195"/>
            </a:xfrm>
            <a:prstGeom prst="rect">
              <a:avLst/>
            </a:prstGeom>
            <a:noFill/>
          </p:spPr>
        </p:pic>
      </p:grpSp>
      <p:sp>
        <p:nvSpPr>
          <p:cNvPr id="57" name="Rectangle 56"/>
          <p:cNvSpPr/>
          <p:nvPr userDrawn="1"/>
        </p:nvSpPr>
        <p:spPr>
          <a:xfrm>
            <a:off x="426720" y="5871013"/>
            <a:ext cx="4198620" cy="369332"/>
          </a:xfrm>
          <a:prstGeom prst="rect">
            <a:avLst/>
          </a:prstGeom>
        </p:spPr>
        <p:txBody>
          <a:bodyPr wrap="square" lIns="0" tIns="0" rIns="0" bIns="0" anchor="b" anchorCtr="0">
            <a:spAutoFit/>
          </a:bodyPr>
          <a:lstStyle/>
          <a:p>
            <a:pPr>
              <a:spcAft>
                <a:spcPts val="600"/>
              </a:spcAft>
            </a:pPr>
            <a:r>
              <a:rPr lang="en-US" sz="800" noProof="0" dirty="0">
                <a:latin typeface="+mn-lt"/>
                <a:cs typeface="Arial"/>
              </a:rPr>
              <a:t>This presentation</a:t>
            </a:r>
            <a:r>
              <a:rPr lang="en-US" sz="800" baseline="0" noProof="0" dirty="0">
                <a:latin typeface="+mn-lt"/>
                <a:cs typeface="Arial"/>
              </a:rPr>
              <a:t> </a:t>
            </a:r>
            <a:r>
              <a:rPr lang="en-US" sz="800" noProof="0" dirty="0">
                <a:latin typeface="+mn-lt"/>
                <a:cs typeface="Arial"/>
              </a:rPr>
              <a:t>contains information that may be privileged or confidential and is the property of the Capgemini Group.</a:t>
            </a:r>
            <a:br>
              <a:rPr lang="en-US" sz="800" noProof="0" dirty="0">
                <a:latin typeface="+mn-lt"/>
                <a:cs typeface="Arial"/>
              </a:rPr>
            </a:br>
            <a:r>
              <a:rPr lang="en-US" sz="800" noProof="0" dirty="0">
                <a:latin typeface="Arial"/>
                <a:cs typeface="Arial"/>
              </a:rPr>
              <a:t>Copyright © 2019 Capgemini. All rights reserved.</a:t>
            </a:r>
          </a:p>
        </p:txBody>
      </p:sp>
      <p:sp>
        <p:nvSpPr>
          <p:cNvPr id="60" name="Rectangle 59"/>
          <p:cNvSpPr/>
          <p:nvPr>
            <p:custDataLst>
              <p:tags r:id="rId1"/>
            </p:custDataLst>
          </p:nvPr>
        </p:nvSpPr>
        <p:spPr>
          <a:xfrm>
            <a:off x="6324599"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1" name="Rectangle 60"/>
          <p:cNvSpPr/>
          <p:nvPr>
            <p:custDataLst>
              <p:tags r:id="rId2"/>
            </p:custDataLst>
          </p:nvPr>
        </p:nvSpPr>
        <p:spPr>
          <a:xfrm>
            <a:off x="9499996" y="1068313"/>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2" name="Rectangle 61"/>
          <p:cNvSpPr/>
          <p:nvPr>
            <p:custDataLst>
              <p:tags r:id="rId3"/>
            </p:custDataLst>
          </p:nvPr>
        </p:nvSpPr>
        <p:spPr>
          <a:xfrm>
            <a:off x="6324599"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sp>
        <p:nvSpPr>
          <p:cNvPr id="63" name="Rectangle 62"/>
          <p:cNvSpPr/>
          <p:nvPr>
            <p:custDataLst>
              <p:tags r:id="rId4"/>
            </p:custDataLst>
          </p:nvPr>
        </p:nvSpPr>
        <p:spPr>
          <a:xfrm>
            <a:off x="9499996" y="2332238"/>
            <a:ext cx="2240280" cy="1031051"/>
          </a:xfrm>
          <a:prstGeom prst="rect">
            <a:avLst/>
          </a:prstGeom>
        </p:spPr>
        <p:txBody>
          <a:bodyPr wrap="square" lIns="0" tIns="0" rIns="0" bIns="0">
            <a:spAutoFit/>
          </a:bodyPr>
          <a:lstStyle/>
          <a:p>
            <a:pPr>
              <a:spcAft>
                <a:spcPts val="600"/>
              </a:spcAft>
            </a:pPr>
            <a:r>
              <a:rPr lang="en-US" sz="1200" b="1" dirty="0">
                <a:solidFill>
                  <a:schemeClr val="accent1"/>
                </a:solidFill>
                <a:cs typeface="Arial"/>
              </a:rPr>
              <a:t>Name, Last Name</a:t>
            </a:r>
          </a:p>
          <a:p>
            <a:pPr>
              <a:lnSpc>
                <a:spcPts val="1200"/>
              </a:lnSpc>
            </a:pPr>
            <a:r>
              <a:rPr lang="en-US" sz="1000" dirty="0">
                <a:solidFill>
                  <a:schemeClr val="accent2"/>
                </a:solidFill>
                <a:cs typeface="Arial"/>
              </a:rPr>
              <a:t>Title/Role</a:t>
            </a:r>
          </a:p>
          <a:p>
            <a:pPr>
              <a:lnSpc>
                <a:spcPts val="1200"/>
              </a:lnSpc>
            </a:pPr>
            <a:r>
              <a:rPr lang="en-US" sz="1000" dirty="0">
                <a:cs typeface="Arial"/>
              </a:rPr>
              <a:t>Capgemini Office (Optional)</a:t>
            </a:r>
          </a:p>
          <a:p>
            <a:pPr>
              <a:lnSpc>
                <a:spcPts val="1200"/>
              </a:lnSpc>
            </a:pPr>
            <a:r>
              <a:rPr lang="en-US" sz="1000" dirty="0">
                <a:cs typeface="Arial"/>
              </a:rPr>
              <a:t>Address Line 1</a:t>
            </a:r>
          </a:p>
          <a:p>
            <a:pPr>
              <a:lnSpc>
                <a:spcPts val="1200"/>
              </a:lnSpc>
            </a:pPr>
            <a:r>
              <a:rPr lang="en-US" sz="1000" dirty="0">
                <a:cs typeface="Arial"/>
              </a:rPr>
              <a:t>Address Line 2 </a:t>
            </a:r>
          </a:p>
          <a:p>
            <a:pPr>
              <a:lnSpc>
                <a:spcPts val="1200"/>
              </a:lnSpc>
            </a:pPr>
            <a:r>
              <a:rPr lang="en-US" sz="1000" dirty="0">
                <a:cs typeface="Arial"/>
              </a:rPr>
              <a:t>Address Line 3</a:t>
            </a:r>
          </a:p>
        </p:txBody>
      </p:sp>
      <p:cxnSp>
        <p:nvCxnSpPr>
          <p:cNvPr id="64" name="Straight Connector 63"/>
          <p:cNvCxnSpPr/>
          <p:nvPr userDrawn="1"/>
        </p:nvCxnSpPr>
        <p:spPr>
          <a:xfrm flipV="1">
            <a:off x="6096000" y="1113931"/>
            <a:ext cx="0" cy="2276757"/>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9" name="Rectangle 68">
            <a:hlinkClick r:id="rId21"/>
          </p:cNvPr>
          <p:cNvSpPr/>
          <p:nvPr userDrawn="1"/>
        </p:nvSpPr>
        <p:spPr>
          <a:xfrm>
            <a:off x="426720" y="3008758"/>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ZoneTexte 1"/>
          <p:cNvSpPr txBox="1"/>
          <p:nvPr userDrawn="1"/>
        </p:nvSpPr>
        <p:spPr>
          <a:xfrm>
            <a:off x="419254" y="5204668"/>
            <a:ext cx="2519921" cy="276999"/>
          </a:xfrm>
          <a:prstGeom prst="rect">
            <a:avLst/>
          </a:prstGeom>
          <a:noFill/>
        </p:spPr>
        <p:txBody>
          <a:bodyPr wrap="none" lIns="0" rIns="0" rtlCol="0">
            <a:spAutoFit/>
          </a:bodyPr>
          <a:lstStyle/>
          <a:p>
            <a:r>
              <a:rPr lang="en-US" sz="1200" b="1" dirty="0">
                <a:solidFill>
                  <a:schemeClr val="accent1"/>
                </a:solidFill>
              </a:rPr>
              <a:t>People matter, results count.</a:t>
            </a:r>
          </a:p>
        </p:txBody>
      </p:sp>
    </p:spTree>
    <p:extLst>
      <p:ext uri="{BB962C8B-B14F-4D97-AF65-F5344CB8AC3E}">
        <p14:creationId xmlns:p14="http://schemas.microsoft.com/office/powerpoint/2010/main" val="219219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27348" y="1815351"/>
            <a:ext cx="11700000" cy="44662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227349" y="1148607"/>
            <a:ext cx="11700000"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3" name="Title 2">
            <a:extLst>
              <a:ext uri="{FF2B5EF4-FFF2-40B4-BE49-F238E27FC236}">
                <a16:creationId xmlns:a16="http://schemas.microsoft.com/office/drawing/2014/main" id="{F9D6B067-D0D4-44EB-90E5-B7B313B2CDF4}"/>
              </a:ext>
            </a:extLst>
          </p:cNvPr>
          <p:cNvSpPr>
            <a:spLocks noGrp="1"/>
          </p:cNvSpPr>
          <p:nvPr>
            <p:ph type="title"/>
          </p:nvPr>
        </p:nvSpPr>
        <p:spPr/>
        <p:txBody>
          <a:bodyPr/>
          <a:lstStyle/>
          <a:p>
            <a:r>
              <a:rPr lang="en-US"/>
              <a:t>Click to edit Master title style</a:t>
            </a:r>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Two columns">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49"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49"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14" name="Text Placeholder 7">
            <a:extLst>
              <a:ext uri="{FF2B5EF4-FFF2-40B4-BE49-F238E27FC236}">
                <a16:creationId xmlns:a16="http://schemas.microsoft.com/office/drawing/2014/main" id="{47BDC0DA-1585-454D-9E74-41D2AFC0FEE5}"/>
              </a:ext>
            </a:extLst>
          </p:cNvPr>
          <p:cNvSpPr>
            <a:spLocks noGrp="1"/>
          </p:cNvSpPr>
          <p:nvPr>
            <p:ph type="body" sz="quarter" idx="13" hasCustomPrompt="1"/>
          </p:nvPr>
        </p:nvSpPr>
        <p:spPr>
          <a:xfrm>
            <a:off x="6474016" y="1420989"/>
            <a:ext cx="5400000" cy="743987"/>
          </a:xfrm>
          <a:prstGeom prst="rect">
            <a:avLst/>
          </a:prstGeom>
        </p:spPr>
        <p:txBody>
          <a:bodyPr anchor="ctr" anchorCtr="0">
            <a:noAutofit/>
          </a:bodyPr>
          <a:lstStyle>
            <a:lvl1pPr>
              <a:lnSpc>
                <a:spcPct val="100000"/>
              </a:lnSpc>
              <a:defRPr sz="1800" b="1">
                <a:solidFill>
                  <a:srgbClr val="12ABDB"/>
                </a:solidFill>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dirty="0"/>
              <a:t>Click to insert title</a:t>
            </a:r>
          </a:p>
        </p:txBody>
      </p:sp>
      <p:sp>
        <p:nvSpPr>
          <p:cNvPr id="2" name="Titre 1"/>
          <p:cNvSpPr>
            <a:spLocks noGrp="1"/>
          </p:cNvSpPr>
          <p:nvPr>
            <p:ph type="title"/>
          </p:nvPr>
        </p:nvSpPr>
        <p:spPr>
          <a:xfrm>
            <a:off x="227349" y="0"/>
            <a:ext cx="11125236" cy="1104900"/>
          </a:xfrm>
        </p:spPr>
        <p:txBody>
          <a:bodyPr/>
          <a:lstStyle/>
          <a:p>
            <a:r>
              <a:rPr lang="en-US"/>
              <a:t>Click to edit Master title style</a:t>
            </a:r>
            <a:endParaRPr lang="en-US" dirty="0"/>
          </a:p>
        </p:txBody>
      </p:sp>
      <p:sp>
        <p:nvSpPr>
          <p:cNvPr id="16"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6474016" y="2205319"/>
            <a:ext cx="5400000" cy="4076234"/>
          </a:xfrm>
          <a:prstGeom prst="rect">
            <a:avLst/>
          </a:prstGeom>
        </p:spPr>
        <p:txBody>
          <a:bodyPr>
            <a:noAutofit/>
          </a:bodyPr>
          <a:lstStyle>
            <a:lvl1pPr>
              <a:lnSpc>
                <a:spcPct val="100000"/>
              </a:lnSpc>
              <a:spcBef>
                <a:spcPts val="0"/>
              </a:spcBef>
              <a:defRPr sz="1600"/>
            </a:lvl1pPr>
            <a:lvl2pPr>
              <a:lnSpc>
                <a:spcPct val="100000"/>
              </a:lnSpc>
              <a:spcBef>
                <a:spcPts val="0"/>
              </a:spcBef>
              <a:defRPr sz="1600"/>
            </a:lvl2pPr>
            <a:lvl3pPr>
              <a:lnSpc>
                <a:spcPct val="100000"/>
              </a:lnSpc>
              <a:spcBef>
                <a:spcPts val="0"/>
              </a:spcBef>
              <a:defRPr sz="1600"/>
            </a:lvl3pPr>
            <a:lvl4pPr>
              <a:lnSpc>
                <a:spcPct val="100000"/>
              </a:lnSpc>
              <a:spcBef>
                <a:spcPts val="0"/>
              </a:spcBef>
              <a:defRPr sz="1600"/>
            </a:lvl4pPr>
            <a:lvl5pPr>
              <a:lnSpc>
                <a:spcPct val="100000"/>
              </a:lnSpc>
              <a:spcBef>
                <a:spcPts val="0"/>
              </a:spcBef>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6351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dirty="0"/>
          </a:p>
        </p:txBody>
      </p:sp>
      <p:sp>
        <p:nvSpPr>
          <p:cNvPr id="3" name="Text Placeholder 7">
            <a:extLst>
              <a:ext uri="{FF2B5EF4-FFF2-40B4-BE49-F238E27FC236}">
                <a16:creationId xmlns:a16="http://schemas.microsoft.com/office/drawing/2014/main" id="{27CE2609-37DA-4C4C-BF45-E56CE85AA41D}"/>
              </a:ext>
            </a:extLst>
          </p:cNvPr>
          <p:cNvSpPr>
            <a:spLocks noGrp="1"/>
          </p:cNvSpPr>
          <p:nvPr>
            <p:ph type="body" sz="quarter" idx="10"/>
          </p:nvPr>
        </p:nvSpPr>
        <p:spPr>
          <a:xfrm>
            <a:off x="227350"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7">
            <a:extLst>
              <a:ext uri="{FF2B5EF4-FFF2-40B4-BE49-F238E27FC236}">
                <a16:creationId xmlns:a16="http://schemas.microsoft.com/office/drawing/2014/main" id="{D8D7F005-BA7C-423E-87B0-6782D88233F6}"/>
              </a:ext>
            </a:extLst>
          </p:cNvPr>
          <p:cNvSpPr>
            <a:spLocks noGrp="1"/>
          </p:cNvSpPr>
          <p:nvPr>
            <p:ph type="body" sz="quarter" idx="12" hasCustomPrompt="1"/>
          </p:nvPr>
        </p:nvSpPr>
        <p:spPr>
          <a:xfrm>
            <a:off x="227350"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9" name="Text Placeholder 7">
            <a:extLst>
              <a:ext uri="{FF2B5EF4-FFF2-40B4-BE49-F238E27FC236}">
                <a16:creationId xmlns:a16="http://schemas.microsoft.com/office/drawing/2014/main" id="{27CE2609-37DA-4C4C-BF45-E56CE85AA41D}"/>
              </a:ext>
            </a:extLst>
          </p:cNvPr>
          <p:cNvSpPr>
            <a:spLocks noGrp="1"/>
          </p:cNvSpPr>
          <p:nvPr>
            <p:ph type="body" sz="quarter" idx="14"/>
          </p:nvPr>
        </p:nvSpPr>
        <p:spPr>
          <a:xfrm>
            <a:off x="4313358"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7">
            <a:extLst>
              <a:ext uri="{FF2B5EF4-FFF2-40B4-BE49-F238E27FC236}">
                <a16:creationId xmlns:a16="http://schemas.microsoft.com/office/drawing/2014/main" id="{D8D7F005-BA7C-423E-87B0-6782D88233F6}"/>
              </a:ext>
            </a:extLst>
          </p:cNvPr>
          <p:cNvSpPr>
            <a:spLocks noGrp="1"/>
          </p:cNvSpPr>
          <p:nvPr>
            <p:ph type="body" sz="quarter" idx="15" hasCustomPrompt="1"/>
          </p:nvPr>
        </p:nvSpPr>
        <p:spPr>
          <a:xfrm>
            <a:off x="4313358"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
        <p:nvSpPr>
          <p:cNvPr id="11" name="Text Placeholder 7">
            <a:extLst>
              <a:ext uri="{FF2B5EF4-FFF2-40B4-BE49-F238E27FC236}">
                <a16:creationId xmlns:a16="http://schemas.microsoft.com/office/drawing/2014/main" id="{27CE2609-37DA-4C4C-BF45-E56CE85AA41D}"/>
              </a:ext>
            </a:extLst>
          </p:cNvPr>
          <p:cNvSpPr>
            <a:spLocks noGrp="1"/>
          </p:cNvSpPr>
          <p:nvPr>
            <p:ph type="body" sz="quarter" idx="16"/>
          </p:nvPr>
        </p:nvSpPr>
        <p:spPr>
          <a:xfrm>
            <a:off x="8384125" y="2205319"/>
            <a:ext cx="3537827"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7">
            <a:extLst>
              <a:ext uri="{FF2B5EF4-FFF2-40B4-BE49-F238E27FC236}">
                <a16:creationId xmlns:a16="http://schemas.microsoft.com/office/drawing/2014/main" id="{D8D7F005-BA7C-423E-87B0-6782D88233F6}"/>
              </a:ext>
            </a:extLst>
          </p:cNvPr>
          <p:cNvSpPr>
            <a:spLocks noGrp="1"/>
          </p:cNvSpPr>
          <p:nvPr>
            <p:ph type="body" sz="quarter" idx="17" hasCustomPrompt="1"/>
          </p:nvPr>
        </p:nvSpPr>
        <p:spPr>
          <a:xfrm>
            <a:off x="8384125" y="1420989"/>
            <a:ext cx="3537827" cy="743987"/>
          </a:xfrm>
          <a:prstGeom prst="rect">
            <a:avLst/>
          </a:prstGeom>
        </p:spPr>
        <p:txBody>
          <a:bodyPr vert="horz" lIns="0" tIns="0" rIns="0" bIns="0" rtlCol="0" anchor="ctr" anchorCtr="0">
            <a:noAutofit/>
          </a:bodyPr>
          <a:lstStyle>
            <a:lvl1pPr algn="ctr">
              <a:lnSpc>
                <a:spcPct val="100000"/>
              </a:lnSpc>
              <a:defRPr lang="en-US" sz="1600" b="1" kern="1200" dirty="0">
                <a:solidFill>
                  <a:srgbClr val="12ABDB"/>
                </a:solidFill>
                <a:latin typeface="+mj-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dirty="0"/>
              <a:t>Click to insert title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numbering,  subtitle and content">
    <p:spTree>
      <p:nvGrpSpPr>
        <p:cNvPr id="1" name=""/>
        <p:cNvGrpSpPr/>
        <p:nvPr/>
      </p:nvGrpSpPr>
      <p:grpSpPr>
        <a:xfrm>
          <a:off x="0" y="0"/>
          <a:ext cx="0" cy="0"/>
          <a:chOff x="0" y="0"/>
          <a:chExt cx="0" cy="0"/>
        </a:xfrm>
      </p:grpSpPr>
      <p:graphicFrame>
        <p:nvGraphicFramePr>
          <p:cNvPr id="15" name="Object 1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1636" name="think-cell Slide" r:id="rId4" imgW="270" imgH="270" progId="TCLayout.ActiveDocument.1">
                  <p:embed/>
                </p:oleObj>
              </mc:Choice>
              <mc:Fallback>
                <p:oleObj name="think-cell Slide" r:id="rId4" imgW="270" imgH="270" progId="TCLayout.ActiveDocument.1">
                  <p:embed/>
                  <p:pic>
                    <p:nvPicPr>
                      <p:cNvPr id="0"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Rectangle 17"/>
          <p:cNvSpPr/>
          <p:nvPr userDrawn="1"/>
        </p:nvSpPr>
        <p:spPr>
          <a:xfrm>
            <a:off x="0" y="0"/>
            <a:ext cx="919998" cy="428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510" name="Freeform 6"/>
          <p:cNvSpPr>
            <a:spLocks/>
          </p:cNvSpPr>
          <p:nvPr userDrawn="1"/>
        </p:nvSpPr>
        <p:spPr bwMode="auto">
          <a:xfrm>
            <a:off x="0" y="0"/>
            <a:ext cx="919998" cy="1146174"/>
          </a:xfrm>
          <a:custGeom>
            <a:avLst/>
            <a:gdLst/>
            <a:ahLst/>
            <a:cxnLst>
              <a:cxn ang="0">
                <a:pos x="1681" y="25"/>
              </a:cxn>
              <a:cxn ang="0">
                <a:pos x="1655" y="0"/>
              </a:cxn>
              <a:cxn ang="0">
                <a:pos x="22" y="0"/>
              </a:cxn>
              <a:cxn ang="0">
                <a:pos x="0" y="23"/>
              </a:cxn>
              <a:cxn ang="0">
                <a:pos x="0" y="2095"/>
              </a:cxn>
              <a:cxn ang="0">
                <a:pos x="336" y="2085"/>
              </a:cxn>
              <a:cxn ang="0">
                <a:pos x="682" y="2056"/>
              </a:cxn>
              <a:cxn ang="0">
                <a:pos x="897" y="2032"/>
              </a:cxn>
              <a:cxn ang="0">
                <a:pos x="1082" y="2005"/>
              </a:cxn>
              <a:cxn ang="0">
                <a:pos x="1332" y="1960"/>
              </a:cxn>
              <a:cxn ang="0">
                <a:pos x="1567" y="1911"/>
              </a:cxn>
              <a:cxn ang="0">
                <a:pos x="1680" y="1883"/>
              </a:cxn>
              <a:cxn ang="0">
                <a:pos x="1681" y="25"/>
              </a:cxn>
            </a:cxnLst>
            <a:rect l="0" t="0" r="r" b="b"/>
            <a:pathLst>
              <a:path w="1681" h="2095">
                <a:moveTo>
                  <a:pt x="1681" y="25"/>
                </a:moveTo>
                <a:cubicBezTo>
                  <a:pt x="1681" y="3"/>
                  <a:pt x="1675" y="0"/>
                  <a:pt x="1655" y="0"/>
                </a:cubicBezTo>
                <a:cubicBezTo>
                  <a:pt x="1111" y="1"/>
                  <a:pt x="567" y="1"/>
                  <a:pt x="22" y="0"/>
                </a:cubicBezTo>
                <a:cubicBezTo>
                  <a:pt x="5" y="0"/>
                  <a:pt x="0" y="3"/>
                  <a:pt x="0" y="23"/>
                </a:cubicBezTo>
                <a:cubicBezTo>
                  <a:pt x="0" y="713"/>
                  <a:pt x="0" y="1404"/>
                  <a:pt x="0" y="2095"/>
                </a:cubicBezTo>
                <a:cubicBezTo>
                  <a:pt x="112" y="2091"/>
                  <a:pt x="224" y="2088"/>
                  <a:pt x="336" y="2085"/>
                </a:cubicBezTo>
                <a:cubicBezTo>
                  <a:pt x="452" y="2081"/>
                  <a:pt x="567" y="2068"/>
                  <a:pt x="682" y="2056"/>
                </a:cubicBezTo>
                <a:cubicBezTo>
                  <a:pt x="754" y="2049"/>
                  <a:pt x="826" y="2045"/>
                  <a:pt x="897" y="2032"/>
                </a:cubicBezTo>
                <a:cubicBezTo>
                  <a:pt x="958" y="2020"/>
                  <a:pt x="1021" y="2018"/>
                  <a:pt x="1082" y="2005"/>
                </a:cubicBezTo>
                <a:cubicBezTo>
                  <a:pt x="1165" y="1989"/>
                  <a:pt x="1249" y="1977"/>
                  <a:pt x="1332" y="1960"/>
                </a:cubicBezTo>
                <a:cubicBezTo>
                  <a:pt x="1410" y="1945"/>
                  <a:pt x="1489" y="1928"/>
                  <a:pt x="1567" y="1911"/>
                </a:cubicBezTo>
                <a:cubicBezTo>
                  <a:pt x="1605" y="1904"/>
                  <a:pt x="1643" y="1895"/>
                  <a:pt x="1680" y="1883"/>
                </a:cubicBezTo>
                <a:cubicBezTo>
                  <a:pt x="1680" y="1263"/>
                  <a:pt x="1680" y="644"/>
                  <a:pt x="1681" y="25"/>
                </a:cubicBezTo>
                <a:close/>
              </a:path>
            </a:pathLst>
          </a:custGeom>
          <a:solidFill>
            <a:schemeClr val="accent2"/>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2" name="Title 1"/>
          <p:cNvSpPr>
            <a:spLocks noGrp="1"/>
          </p:cNvSpPr>
          <p:nvPr>
            <p:ph type="title"/>
          </p:nvPr>
        </p:nvSpPr>
        <p:spPr>
          <a:xfrm>
            <a:off x="974872" y="0"/>
            <a:ext cx="10377711" cy="1104900"/>
          </a:xfrm>
        </p:spPr>
        <p:txBody>
          <a:bodyPr/>
          <a:lstStyle/>
          <a:p>
            <a:r>
              <a:rPr lang="en-US"/>
              <a:t>Click to edit Master title style</a:t>
            </a:r>
            <a:endParaRPr lang="en-GB" dirty="0"/>
          </a:p>
        </p:txBody>
      </p:sp>
      <p:sp>
        <p:nvSpPr>
          <p:cNvPr id="4" name="Text Placeholder 3"/>
          <p:cNvSpPr>
            <a:spLocks noGrp="1"/>
          </p:cNvSpPr>
          <p:nvPr>
            <p:ph type="body" sz="quarter" idx="10"/>
          </p:nvPr>
        </p:nvSpPr>
        <p:spPr>
          <a:xfrm>
            <a:off x="227347" y="1815351"/>
            <a:ext cx="11700000" cy="446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Espace réservé du texte 4"/>
          <p:cNvSpPr>
            <a:spLocks noGrp="1"/>
          </p:cNvSpPr>
          <p:nvPr>
            <p:ph type="body" sz="quarter" idx="11" hasCustomPrompt="1"/>
          </p:nvPr>
        </p:nvSpPr>
        <p:spPr>
          <a:xfrm>
            <a:off x="974872" y="1148607"/>
            <a:ext cx="10940903" cy="504056"/>
          </a:xfrm>
          <a:prstGeom prst="rect">
            <a:avLst/>
          </a:prstGeom>
        </p:spPr>
        <p:txBody>
          <a:bodyPr/>
          <a:lstStyle>
            <a:lvl1pPr>
              <a:defRPr>
                <a:solidFill>
                  <a:schemeClr val="accent2"/>
                </a:solidFill>
              </a:defRPr>
            </a:lvl1pPr>
          </a:lstStyle>
          <a:p>
            <a:pPr lvl="0"/>
            <a:r>
              <a:rPr lang="en-US" dirty="0"/>
              <a:t>Click to edit Master subtitle styles</a:t>
            </a:r>
          </a:p>
        </p:txBody>
      </p:sp>
      <p:sp>
        <p:nvSpPr>
          <p:cNvPr id="17" name="Text Placeholder 16"/>
          <p:cNvSpPr>
            <a:spLocks noGrp="1"/>
          </p:cNvSpPr>
          <p:nvPr>
            <p:ph type="body" sz="quarter" idx="12" hasCustomPrompt="1"/>
          </p:nvPr>
        </p:nvSpPr>
        <p:spPr>
          <a:xfrm>
            <a:off x="0" y="48742"/>
            <a:ext cx="914400" cy="914400"/>
          </a:xfrm>
        </p:spPr>
        <p:txBody>
          <a:bodyPr anchor="ctr">
            <a:normAutofit/>
          </a:bodyPr>
          <a:lstStyle>
            <a:lvl1pPr marL="0" indent="0" algn="ctr" defTabSz="914400" rtl="0" eaLnBrk="1" latinLnBrk="0" hangingPunct="1">
              <a:lnSpc>
                <a:spcPct val="90000"/>
              </a:lnSpc>
              <a:spcBef>
                <a:spcPts val="1000"/>
              </a:spcBef>
              <a:buFont typeface="Arial" panose="020B0604020202020204" pitchFamily="34" charset="0"/>
              <a:buNone/>
              <a:defRPr lang="en-GB" sz="4000" kern="1200" dirty="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a:t>
            </a:r>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Single Profile">
    <p:spTree>
      <p:nvGrpSpPr>
        <p:cNvPr id="1" name=""/>
        <p:cNvGrpSpPr/>
        <p:nvPr/>
      </p:nvGrpSpPr>
      <p:grpSpPr>
        <a:xfrm>
          <a:off x="0" y="0"/>
          <a:ext cx="0" cy="0"/>
          <a:chOff x="0" y="0"/>
          <a:chExt cx="0" cy="0"/>
        </a:xfrm>
      </p:grpSpPr>
      <p:sp>
        <p:nvSpPr>
          <p:cNvPr id="26" name="Text Placeholder 4">
            <a:extLst>
              <a:ext uri="{FF2B5EF4-FFF2-40B4-BE49-F238E27FC236}">
                <a16:creationId xmlns:a16="http://schemas.microsoft.com/office/drawing/2014/main" id="{7E551D69-F21D-4601-B4BD-97ECB52F39D6}"/>
              </a:ext>
            </a:extLst>
          </p:cNvPr>
          <p:cNvSpPr>
            <a:spLocks noGrp="1"/>
          </p:cNvSpPr>
          <p:nvPr>
            <p:ph type="body" sz="quarter" idx="14" hasCustomPrompt="1"/>
          </p:nvPr>
        </p:nvSpPr>
        <p:spPr>
          <a:xfrm>
            <a:off x="783129" y="5278426"/>
            <a:ext cx="3296647" cy="331986"/>
          </a:xfrm>
          <a:prstGeom prst="rect">
            <a:avLst/>
          </a:prstGeom>
          <a:noFill/>
        </p:spPr>
        <p:txBody>
          <a:bodyPr anchor="ctr">
            <a:noAutofit/>
          </a:bodyPr>
          <a:lstStyle>
            <a:lvl1pPr algn="l">
              <a:defRPr sz="1600" b="1">
                <a:solidFill>
                  <a:schemeClr val="accent2"/>
                </a:solidFill>
              </a:defRPr>
            </a:lvl1pPr>
            <a:lvl2pPr>
              <a:defRPr sz="1400"/>
            </a:lvl2pPr>
            <a:lvl3pPr>
              <a:defRPr sz="1200"/>
            </a:lvl3pPr>
            <a:lvl4pPr>
              <a:defRPr sz="1100"/>
            </a:lvl4pPr>
            <a:lvl5pPr>
              <a:defRPr sz="1100"/>
            </a:lvl5pPr>
          </a:lstStyle>
          <a:p>
            <a:pPr lvl="0"/>
            <a:r>
              <a:rPr lang="en-US" dirty="0"/>
              <a:t>Insert education </a:t>
            </a:r>
          </a:p>
        </p:txBody>
      </p:sp>
      <p:sp>
        <p:nvSpPr>
          <p:cNvPr id="23" name="Text Placeholder 4">
            <a:extLst>
              <a:ext uri="{FF2B5EF4-FFF2-40B4-BE49-F238E27FC236}">
                <a16:creationId xmlns:a16="http://schemas.microsoft.com/office/drawing/2014/main" id="{BC359575-5CC3-4B2F-91E7-19D6A150BE7B}"/>
              </a:ext>
            </a:extLst>
          </p:cNvPr>
          <p:cNvSpPr>
            <a:spLocks noGrp="1"/>
          </p:cNvSpPr>
          <p:nvPr>
            <p:ph type="body" sz="quarter" idx="13" hasCustomPrompt="1"/>
          </p:nvPr>
        </p:nvSpPr>
        <p:spPr>
          <a:xfrm>
            <a:off x="783129" y="3916350"/>
            <a:ext cx="3296647" cy="412363"/>
          </a:xfrm>
          <a:prstGeom prst="rect">
            <a:avLst/>
          </a:prstGeom>
          <a:noFill/>
        </p:spPr>
        <p:txBody>
          <a:bodyPr anchor="ctr">
            <a:noAutofit/>
          </a:bodyPr>
          <a:lstStyle>
            <a:lvl1pPr algn="l">
              <a:defRPr sz="2000" b="1">
                <a:solidFill>
                  <a:schemeClr val="accent2"/>
                </a:solidFill>
              </a:defRPr>
            </a:lvl1pPr>
            <a:lvl2pPr>
              <a:defRPr sz="1400"/>
            </a:lvl2pPr>
            <a:lvl3pPr>
              <a:defRPr sz="1200"/>
            </a:lvl3pPr>
            <a:lvl4pPr>
              <a:defRPr sz="1100"/>
            </a:lvl4pPr>
            <a:lvl5pPr>
              <a:defRPr sz="1100"/>
            </a:lvl5pPr>
          </a:lstStyle>
          <a:p>
            <a:pPr lvl="0"/>
            <a:r>
              <a:rPr lang="en-US" dirty="0"/>
              <a:t>Insert Name</a:t>
            </a:r>
          </a:p>
        </p:txBody>
      </p:sp>
      <p:sp>
        <p:nvSpPr>
          <p:cNvPr id="24" name="Text Placeholder 7">
            <a:extLst>
              <a:ext uri="{FF2B5EF4-FFF2-40B4-BE49-F238E27FC236}">
                <a16:creationId xmlns:a16="http://schemas.microsoft.com/office/drawing/2014/main" id="{53745724-67BB-4475-9660-FEEE12268615}"/>
              </a:ext>
            </a:extLst>
          </p:cNvPr>
          <p:cNvSpPr>
            <a:spLocks noGrp="1"/>
          </p:cNvSpPr>
          <p:nvPr>
            <p:ph type="body" sz="quarter" idx="10" hasCustomPrompt="1"/>
          </p:nvPr>
        </p:nvSpPr>
        <p:spPr>
          <a:xfrm>
            <a:off x="782081" y="4344097"/>
            <a:ext cx="3304144" cy="894840"/>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
        <p:nvSpPr>
          <p:cNvPr id="27" name="Text Placeholder 7">
            <a:extLst>
              <a:ext uri="{FF2B5EF4-FFF2-40B4-BE49-F238E27FC236}">
                <a16:creationId xmlns:a16="http://schemas.microsoft.com/office/drawing/2014/main" id="{C78431F2-3F85-4748-A6BC-A08250A6D354}"/>
              </a:ext>
            </a:extLst>
          </p:cNvPr>
          <p:cNvSpPr>
            <a:spLocks noGrp="1"/>
          </p:cNvSpPr>
          <p:nvPr>
            <p:ph type="body" sz="quarter" idx="15" hasCustomPrompt="1"/>
          </p:nvPr>
        </p:nvSpPr>
        <p:spPr>
          <a:xfrm>
            <a:off x="782081" y="5601397"/>
            <a:ext cx="3297695" cy="713864"/>
          </a:xfrm>
          <a:prstGeom prst="rect">
            <a:avLst/>
          </a:prstGeom>
        </p:spPr>
        <p:txBody>
          <a:bodyPr>
            <a:noAutofit/>
          </a:bodyPr>
          <a:lstStyle>
            <a:lvl1pPr>
              <a:lnSpc>
                <a:spcPct val="100000"/>
              </a:lnSpc>
              <a:defRPr sz="140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Insert text</a:t>
            </a:r>
          </a:p>
        </p:txBody>
      </p:sp>
    </p:spTree>
    <p:extLst>
      <p:ext uri="{BB962C8B-B14F-4D97-AF65-F5344CB8AC3E}">
        <p14:creationId xmlns:p14="http://schemas.microsoft.com/office/powerpoint/2010/main" val="25833236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seul">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9344" name="think-cell Slide" r:id="rId4" imgW="270" imgH="270" progId="TCLayout.ActiveDocument.1">
                  <p:embed/>
                </p:oleObj>
              </mc:Choice>
              <mc:Fallback>
                <p:oleObj name="think-cell Slide" r:id="rId4" imgW="270" imgH="270" progId="TCLayout.ActiveDocument.1">
                  <p:embed/>
                  <p:pic>
                    <p:nvPicPr>
                      <p:cNvPr id="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nvPr>
        </p:nvSpPr>
        <p:spPr/>
        <p:txBody>
          <a:bodyPr/>
          <a:lstStyle/>
          <a:p>
            <a:r>
              <a:rPr lang="en-US"/>
              <a:t>Click to edit Master title style</a:t>
            </a:r>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64625" name="think-cell Slide" r:id="rId4" imgW="270" imgH="270" progId="TCLayout.ActiveDocument.1">
                  <p:embed/>
                </p:oleObj>
              </mc:Choice>
              <mc:Fallback>
                <p:oleObj name="think-cell Slide" r:id="rId4" imgW="270" imgH="270" progId="TCLayout.ActiveDocument.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71387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rgbClr val="E6E7E7"/>
        </a:solidFill>
        <a:effectLst/>
      </p:bgPr>
    </p:bg>
    <p:spTree>
      <p:nvGrpSpPr>
        <p:cNvPr id="1" name=""/>
        <p:cNvGrpSpPr/>
        <p:nvPr/>
      </p:nvGrpSpPr>
      <p:grpSpPr>
        <a:xfrm>
          <a:off x="0" y="0"/>
          <a:ext cx="0" cy="0"/>
          <a:chOff x="0" y="0"/>
          <a:chExt cx="0" cy="0"/>
        </a:xfrm>
      </p:grpSpPr>
      <p:graphicFrame>
        <p:nvGraphicFramePr>
          <p:cNvPr id="7" name="Object 6"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5729" name="think-cell Slide" r:id="rId4" imgW="270" imgH="270" progId="TCLayout.ActiveDocument.1">
                  <p:embed/>
                </p:oleObj>
              </mc:Choice>
              <mc:Fallback>
                <p:oleObj name="think-cell Slide" r:id="rId4" imgW="270" imgH="270" progId="TCLayout.ActiveDocument.1">
                  <p:embed/>
                  <p:pic>
                    <p:nvPicPr>
                      <p:cNvPr id="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Freeform 7"/>
          <p:cNvSpPr>
            <a:spLocks/>
          </p:cNvSpPr>
          <p:nvPr userDrawn="1"/>
        </p:nvSpPr>
        <p:spPr bwMode="auto">
          <a:xfrm>
            <a:off x="5137150" y="0"/>
            <a:ext cx="7054850" cy="6854825"/>
          </a:xfrm>
          <a:custGeom>
            <a:avLst/>
            <a:gdLst/>
            <a:ahLst/>
            <a:cxnLst>
              <a:cxn ang="0">
                <a:pos x="4444" y="0"/>
              </a:cxn>
              <a:cxn ang="0">
                <a:pos x="4444" y="32"/>
              </a:cxn>
              <a:cxn ang="0">
                <a:pos x="4444" y="4292"/>
              </a:cxn>
              <a:cxn ang="0">
                <a:pos x="4440" y="4306"/>
              </a:cxn>
              <a:cxn ang="0">
                <a:pos x="4426" y="4314"/>
              </a:cxn>
              <a:cxn ang="0">
                <a:pos x="4326" y="4318"/>
              </a:cxn>
              <a:cxn ang="0">
                <a:pos x="4228" y="4310"/>
              </a:cxn>
              <a:cxn ang="0">
                <a:pos x="4076" y="4282"/>
              </a:cxn>
              <a:cxn ang="0">
                <a:pos x="3928" y="4240"/>
              </a:cxn>
              <a:cxn ang="0">
                <a:pos x="3740" y="4170"/>
              </a:cxn>
              <a:cxn ang="0">
                <a:pos x="3474" y="4042"/>
              </a:cxn>
              <a:cxn ang="0">
                <a:pos x="3216" y="3896"/>
              </a:cxn>
              <a:cxn ang="0">
                <a:pos x="3024" y="3772"/>
              </a:cxn>
              <a:cxn ang="0">
                <a:pos x="2704" y="3544"/>
              </a:cxn>
              <a:cxn ang="0">
                <a:pos x="2396" y="3300"/>
              </a:cxn>
              <a:cxn ang="0">
                <a:pos x="2180" y="3116"/>
              </a:cxn>
              <a:cxn ang="0">
                <a:pos x="2256" y="2964"/>
              </a:cxn>
              <a:cxn ang="0">
                <a:pos x="2286" y="2890"/>
              </a:cxn>
              <a:cxn ang="0">
                <a:pos x="2322" y="2774"/>
              </a:cxn>
              <a:cxn ang="0">
                <a:pos x="2338" y="2654"/>
              </a:cxn>
              <a:cxn ang="0">
                <a:pos x="2336" y="2562"/>
              </a:cxn>
              <a:cxn ang="0">
                <a:pos x="2306" y="2432"/>
              </a:cxn>
              <a:cxn ang="0">
                <a:pos x="2242" y="2310"/>
              </a:cxn>
              <a:cxn ang="0">
                <a:pos x="2188" y="2238"/>
              </a:cxn>
              <a:cxn ang="0">
                <a:pos x="2092" y="2144"/>
              </a:cxn>
              <a:cxn ang="0">
                <a:pos x="1986" y="2062"/>
              </a:cxn>
              <a:cxn ang="0">
                <a:pos x="1878" y="1990"/>
              </a:cxn>
              <a:cxn ang="0">
                <a:pos x="1712" y="1894"/>
              </a:cxn>
              <a:cxn ang="0">
                <a:pos x="1538" y="1808"/>
              </a:cxn>
              <a:cxn ang="0">
                <a:pos x="1156" y="1640"/>
              </a:cxn>
              <a:cxn ang="0">
                <a:pos x="710" y="1446"/>
              </a:cxn>
              <a:cxn ang="0">
                <a:pos x="524" y="1350"/>
              </a:cxn>
              <a:cxn ang="0">
                <a:pos x="354" y="1230"/>
              </a:cxn>
              <a:cxn ang="0">
                <a:pos x="262" y="1144"/>
              </a:cxn>
              <a:cxn ang="0">
                <a:pos x="158" y="1020"/>
              </a:cxn>
              <a:cxn ang="0">
                <a:pos x="80" y="884"/>
              </a:cxn>
              <a:cxn ang="0">
                <a:pos x="28" y="740"/>
              </a:cxn>
              <a:cxn ang="0">
                <a:pos x="2" y="584"/>
              </a:cxn>
              <a:cxn ang="0">
                <a:pos x="4" y="418"/>
              </a:cxn>
              <a:cxn ang="0">
                <a:pos x="18" y="314"/>
              </a:cxn>
              <a:cxn ang="0">
                <a:pos x="58" y="162"/>
              </a:cxn>
              <a:cxn ang="0">
                <a:pos x="118" y="16"/>
              </a:cxn>
              <a:cxn ang="0">
                <a:pos x="122" y="0"/>
              </a:cxn>
            </a:cxnLst>
            <a:rect l="0" t="0" r="r" b="b"/>
            <a:pathLst>
              <a:path w="4444" h="4318">
                <a:moveTo>
                  <a:pt x="122" y="0"/>
                </a:moveTo>
                <a:lnTo>
                  <a:pt x="122" y="0"/>
                </a:lnTo>
                <a:lnTo>
                  <a:pt x="4444" y="0"/>
                </a:lnTo>
                <a:lnTo>
                  <a:pt x="4444" y="0"/>
                </a:lnTo>
                <a:lnTo>
                  <a:pt x="4444" y="32"/>
                </a:lnTo>
                <a:lnTo>
                  <a:pt x="4444" y="32"/>
                </a:lnTo>
                <a:lnTo>
                  <a:pt x="4444" y="4272"/>
                </a:lnTo>
                <a:lnTo>
                  <a:pt x="4444" y="4272"/>
                </a:lnTo>
                <a:lnTo>
                  <a:pt x="4444" y="4292"/>
                </a:lnTo>
                <a:lnTo>
                  <a:pt x="4444" y="4292"/>
                </a:lnTo>
                <a:lnTo>
                  <a:pt x="4444" y="4300"/>
                </a:lnTo>
                <a:lnTo>
                  <a:pt x="4440" y="4306"/>
                </a:lnTo>
                <a:lnTo>
                  <a:pt x="4436" y="4310"/>
                </a:lnTo>
                <a:lnTo>
                  <a:pt x="4426" y="4314"/>
                </a:lnTo>
                <a:lnTo>
                  <a:pt x="4426" y="4314"/>
                </a:lnTo>
                <a:lnTo>
                  <a:pt x="4402" y="4316"/>
                </a:lnTo>
                <a:lnTo>
                  <a:pt x="4376" y="4318"/>
                </a:lnTo>
                <a:lnTo>
                  <a:pt x="4326" y="4318"/>
                </a:lnTo>
                <a:lnTo>
                  <a:pt x="4278" y="4316"/>
                </a:lnTo>
                <a:lnTo>
                  <a:pt x="4228" y="4310"/>
                </a:lnTo>
                <a:lnTo>
                  <a:pt x="4228" y="4310"/>
                </a:lnTo>
                <a:lnTo>
                  <a:pt x="4176" y="4302"/>
                </a:lnTo>
                <a:lnTo>
                  <a:pt x="4126" y="4294"/>
                </a:lnTo>
                <a:lnTo>
                  <a:pt x="4076" y="4282"/>
                </a:lnTo>
                <a:lnTo>
                  <a:pt x="4026" y="4270"/>
                </a:lnTo>
                <a:lnTo>
                  <a:pt x="3978" y="4256"/>
                </a:lnTo>
                <a:lnTo>
                  <a:pt x="3928" y="4240"/>
                </a:lnTo>
                <a:lnTo>
                  <a:pt x="3832" y="4206"/>
                </a:lnTo>
                <a:lnTo>
                  <a:pt x="3832" y="4206"/>
                </a:lnTo>
                <a:lnTo>
                  <a:pt x="3740" y="4170"/>
                </a:lnTo>
                <a:lnTo>
                  <a:pt x="3650" y="4130"/>
                </a:lnTo>
                <a:lnTo>
                  <a:pt x="3562" y="4088"/>
                </a:lnTo>
                <a:lnTo>
                  <a:pt x="3474" y="4042"/>
                </a:lnTo>
                <a:lnTo>
                  <a:pt x="3386" y="3996"/>
                </a:lnTo>
                <a:lnTo>
                  <a:pt x="3302" y="3946"/>
                </a:lnTo>
                <a:lnTo>
                  <a:pt x="3216" y="3896"/>
                </a:lnTo>
                <a:lnTo>
                  <a:pt x="3134" y="3844"/>
                </a:lnTo>
                <a:lnTo>
                  <a:pt x="3134" y="3844"/>
                </a:lnTo>
                <a:lnTo>
                  <a:pt x="3024" y="3772"/>
                </a:lnTo>
                <a:lnTo>
                  <a:pt x="2916" y="3698"/>
                </a:lnTo>
                <a:lnTo>
                  <a:pt x="2808" y="3622"/>
                </a:lnTo>
                <a:lnTo>
                  <a:pt x="2704" y="3544"/>
                </a:lnTo>
                <a:lnTo>
                  <a:pt x="2600" y="3464"/>
                </a:lnTo>
                <a:lnTo>
                  <a:pt x="2498" y="3382"/>
                </a:lnTo>
                <a:lnTo>
                  <a:pt x="2396" y="3300"/>
                </a:lnTo>
                <a:lnTo>
                  <a:pt x="2296" y="3214"/>
                </a:lnTo>
                <a:lnTo>
                  <a:pt x="2296" y="3214"/>
                </a:lnTo>
                <a:lnTo>
                  <a:pt x="2180" y="3116"/>
                </a:lnTo>
                <a:lnTo>
                  <a:pt x="2180" y="3116"/>
                </a:lnTo>
                <a:lnTo>
                  <a:pt x="2220" y="3040"/>
                </a:lnTo>
                <a:lnTo>
                  <a:pt x="2256" y="2964"/>
                </a:lnTo>
                <a:lnTo>
                  <a:pt x="2256" y="2964"/>
                </a:lnTo>
                <a:lnTo>
                  <a:pt x="2272" y="2928"/>
                </a:lnTo>
                <a:lnTo>
                  <a:pt x="2286" y="2890"/>
                </a:lnTo>
                <a:lnTo>
                  <a:pt x="2300" y="2852"/>
                </a:lnTo>
                <a:lnTo>
                  <a:pt x="2312" y="2814"/>
                </a:lnTo>
                <a:lnTo>
                  <a:pt x="2322" y="2774"/>
                </a:lnTo>
                <a:lnTo>
                  <a:pt x="2330" y="2736"/>
                </a:lnTo>
                <a:lnTo>
                  <a:pt x="2334" y="2696"/>
                </a:lnTo>
                <a:lnTo>
                  <a:pt x="2338" y="2654"/>
                </a:lnTo>
                <a:lnTo>
                  <a:pt x="2338" y="2654"/>
                </a:lnTo>
                <a:lnTo>
                  <a:pt x="2340" y="2608"/>
                </a:lnTo>
                <a:lnTo>
                  <a:pt x="2336" y="2562"/>
                </a:lnTo>
                <a:lnTo>
                  <a:pt x="2330" y="2518"/>
                </a:lnTo>
                <a:lnTo>
                  <a:pt x="2320" y="2474"/>
                </a:lnTo>
                <a:lnTo>
                  <a:pt x="2306" y="2432"/>
                </a:lnTo>
                <a:lnTo>
                  <a:pt x="2288" y="2390"/>
                </a:lnTo>
                <a:lnTo>
                  <a:pt x="2266" y="2350"/>
                </a:lnTo>
                <a:lnTo>
                  <a:pt x="2242" y="2310"/>
                </a:lnTo>
                <a:lnTo>
                  <a:pt x="2242" y="2310"/>
                </a:lnTo>
                <a:lnTo>
                  <a:pt x="2216" y="2274"/>
                </a:lnTo>
                <a:lnTo>
                  <a:pt x="2188" y="2238"/>
                </a:lnTo>
                <a:lnTo>
                  <a:pt x="2158" y="2206"/>
                </a:lnTo>
                <a:lnTo>
                  <a:pt x="2126" y="2174"/>
                </a:lnTo>
                <a:lnTo>
                  <a:pt x="2092" y="2144"/>
                </a:lnTo>
                <a:lnTo>
                  <a:pt x="2058" y="2116"/>
                </a:lnTo>
                <a:lnTo>
                  <a:pt x="2022" y="2088"/>
                </a:lnTo>
                <a:lnTo>
                  <a:pt x="1986" y="2062"/>
                </a:lnTo>
                <a:lnTo>
                  <a:pt x="1986" y="2062"/>
                </a:lnTo>
                <a:lnTo>
                  <a:pt x="1932" y="2024"/>
                </a:lnTo>
                <a:lnTo>
                  <a:pt x="1878" y="1990"/>
                </a:lnTo>
                <a:lnTo>
                  <a:pt x="1824" y="1956"/>
                </a:lnTo>
                <a:lnTo>
                  <a:pt x="1768" y="1924"/>
                </a:lnTo>
                <a:lnTo>
                  <a:pt x="1712" y="1894"/>
                </a:lnTo>
                <a:lnTo>
                  <a:pt x="1654" y="1864"/>
                </a:lnTo>
                <a:lnTo>
                  <a:pt x="1596" y="1836"/>
                </a:lnTo>
                <a:lnTo>
                  <a:pt x="1538" y="1808"/>
                </a:lnTo>
                <a:lnTo>
                  <a:pt x="1538" y="1808"/>
                </a:lnTo>
                <a:lnTo>
                  <a:pt x="1346" y="1724"/>
                </a:lnTo>
                <a:lnTo>
                  <a:pt x="1156" y="1640"/>
                </a:lnTo>
                <a:lnTo>
                  <a:pt x="774" y="1474"/>
                </a:lnTo>
                <a:lnTo>
                  <a:pt x="774" y="1474"/>
                </a:lnTo>
                <a:lnTo>
                  <a:pt x="710" y="1446"/>
                </a:lnTo>
                <a:lnTo>
                  <a:pt x="646" y="1416"/>
                </a:lnTo>
                <a:lnTo>
                  <a:pt x="584" y="1384"/>
                </a:lnTo>
                <a:lnTo>
                  <a:pt x="524" y="1350"/>
                </a:lnTo>
                <a:lnTo>
                  <a:pt x="466" y="1312"/>
                </a:lnTo>
                <a:lnTo>
                  <a:pt x="410" y="1272"/>
                </a:lnTo>
                <a:lnTo>
                  <a:pt x="354" y="1230"/>
                </a:lnTo>
                <a:lnTo>
                  <a:pt x="302" y="1184"/>
                </a:lnTo>
                <a:lnTo>
                  <a:pt x="302" y="1184"/>
                </a:lnTo>
                <a:lnTo>
                  <a:pt x="262" y="1144"/>
                </a:lnTo>
                <a:lnTo>
                  <a:pt x="224" y="1104"/>
                </a:lnTo>
                <a:lnTo>
                  <a:pt x="188" y="1062"/>
                </a:lnTo>
                <a:lnTo>
                  <a:pt x="158" y="1020"/>
                </a:lnTo>
                <a:lnTo>
                  <a:pt x="128" y="976"/>
                </a:lnTo>
                <a:lnTo>
                  <a:pt x="102" y="930"/>
                </a:lnTo>
                <a:lnTo>
                  <a:pt x="80" y="884"/>
                </a:lnTo>
                <a:lnTo>
                  <a:pt x="58" y="838"/>
                </a:lnTo>
                <a:lnTo>
                  <a:pt x="42" y="790"/>
                </a:lnTo>
                <a:lnTo>
                  <a:pt x="28" y="740"/>
                </a:lnTo>
                <a:lnTo>
                  <a:pt x="16" y="688"/>
                </a:lnTo>
                <a:lnTo>
                  <a:pt x="8" y="636"/>
                </a:lnTo>
                <a:lnTo>
                  <a:pt x="2" y="584"/>
                </a:lnTo>
                <a:lnTo>
                  <a:pt x="0" y="530"/>
                </a:lnTo>
                <a:lnTo>
                  <a:pt x="0" y="474"/>
                </a:lnTo>
                <a:lnTo>
                  <a:pt x="4" y="418"/>
                </a:lnTo>
                <a:lnTo>
                  <a:pt x="4" y="418"/>
                </a:lnTo>
                <a:lnTo>
                  <a:pt x="10" y="366"/>
                </a:lnTo>
                <a:lnTo>
                  <a:pt x="18" y="314"/>
                </a:lnTo>
                <a:lnTo>
                  <a:pt x="30" y="262"/>
                </a:lnTo>
                <a:lnTo>
                  <a:pt x="42" y="212"/>
                </a:lnTo>
                <a:lnTo>
                  <a:pt x="58" y="162"/>
                </a:lnTo>
                <a:lnTo>
                  <a:pt x="76" y="112"/>
                </a:lnTo>
                <a:lnTo>
                  <a:pt x="94" y="64"/>
                </a:lnTo>
                <a:lnTo>
                  <a:pt x="118" y="16"/>
                </a:lnTo>
                <a:lnTo>
                  <a:pt x="118" y="16"/>
                </a:lnTo>
                <a:lnTo>
                  <a:pt x="122" y="0"/>
                </a:lnTo>
                <a:lnTo>
                  <a:pt x="122" y="0"/>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1" name="Title 1"/>
          <p:cNvSpPr>
            <a:spLocks noGrp="1"/>
          </p:cNvSpPr>
          <p:nvPr>
            <p:ph type="ctrTitle" hasCustomPrompt="1"/>
          </p:nvPr>
        </p:nvSpPr>
        <p:spPr>
          <a:xfrm>
            <a:off x="407988" y="1358153"/>
            <a:ext cx="4774258" cy="14751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defRPr lang="en-US" sz="2600" b="0" dirty="0">
                <a:solidFill>
                  <a:schemeClr val="accent1"/>
                </a:solidFill>
              </a:defRPr>
            </a:lvl1pPr>
          </a:lstStyle>
          <a:p>
            <a:pPr marL="0" lvl="0"/>
            <a:r>
              <a:rPr lang="en-US" dirty="0"/>
              <a:t>Click to insert title</a:t>
            </a:r>
          </a:p>
        </p:txBody>
      </p:sp>
      <p:sp>
        <p:nvSpPr>
          <p:cNvPr id="12" name="Subtitle 2"/>
          <p:cNvSpPr>
            <a:spLocks noGrp="1"/>
          </p:cNvSpPr>
          <p:nvPr>
            <p:ph type="subTitle" idx="1" hasCustomPrompt="1"/>
          </p:nvPr>
        </p:nvSpPr>
        <p:spPr>
          <a:xfrm>
            <a:off x="407988" y="2976180"/>
            <a:ext cx="4774257"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dirty="0">
                <a:solidFill>
                  <a:schemeClr val="accent1"/>
                </a:solidFill>
              </a:defRPr>
            </a:lvl1pPr>
          </a:lstStyle>
          <a:p>
            <a:pPr marL="0" lvl="0"/>
            <a:r>
              <a:rPr lang="en-US" dirty="0"/>
              <a:t>Click to insert presenter, location, and date</a:t>
            </a:r>
          </a:p>
        </p:txBody>
      </p:sp>
      <p:grpSp>
        <p:nvGrpSpPr>
          <p:cNvPr id="13" name="Group 14"/>
          <p:cNvGrpSpPr>
            <a:grpSpLocks noChangeAspect="1"/>
          </p:cNvGrpSpPr>
          <p:nvPr userDrawn="1"/>
        </p:nvGrpSpPr>
        <p:grpSpPr>
          <a:xfrm>
            <a:off x="416888" y="4537346"/>
            <a:ext cx="5040000" cy="1123654"/>
            <a:chOff x="728663" y="4465638"/>
            <a:chExt cx="5354637" cy="1193801"/>
          </a:xfrm>
        </p:grpSpPr>
        <p:sp>
          <p:nvSpPr>
            <p:cNvPr id="14" name="Freeform 11"/>
            <p:cNvSpPr>
              <a:spLocks/>
            </p:cNvSpPr>
            <p:nvPr userDrawn="1"/>
          </p:nvSpPr>
          <p:spPr bwMode="auto">
            <a:xfrm>
              <a:off x="5464175" y="4830763"/>
              <a:ext cx="619125" cy="503238"/>
            </a:xfrm>
            <a:custGeom>
              <a:avLst/>
              <a:gdLst/>
              <a:ahLst/>
              <a:cxnLst>
                <a:cxn ang="0">
                  <a:pos x="125" y="107"/>
                </a:cxn>
                <a:cxn ang="0">
                  <a:pos x="189" y="43"/>
                </a:cxn>
                <a:cxn ang="0">
                  <a:pos x="142" y="0"/>
                </a:cxn>
                <a:cxn ang="0">
                  <a:pos x="50" y="99"/>
                </a:cxn>
                <a:cxn ang="0">
                  <a:pos x="0" y="144"/>
                </a:cxn>
                <a:cxn ang="0">
                  <a:pos x="37" y="154"/>
                </a:cxn>
                <a:cxn ang="0">
                  <a:pos x="125" y="125"/>
                </a:cxn>
                <a:cxn ang="0">
                  <a:pos x="81" y="85"/>
                </a:cxn>
                <a:cxn ang="0">
                  <a:pos x="125" y="107"/>
                </a:cxn>
              </a:cxnLst>
              <a:rect l="0" t="0" r="r" b="b"/>
              <a:pathLst>
                <a:path w="189" h="154">
                  <a:moveTo>
                    <a:pt x="125" y="107"/>
                  </a:moveTo>
                  <a:cubicBezTo>
                    <a:pt x="161" y="107"/>
                    <a:pt x="188" y="78"/>
                    <a:pt x="189" y="43"/>
                  </a:cubicBezTo>
                  <a:cubicBezTo>
                    <a:pt x="186" y="28"/>
                    <a:pt x="181" y="0"/>
                    <a:pt x="142" y="0"/>
                  </a:cubicBezTo>
                  <a:cubicBezTo>
                    <a:pt x="99" y="0"/>
                    <a:pt x="84" y="60"/>
                    <a:pt x="50" y="99"/>
                  </a:cubicBezTo>
                  <a:cubicBezTo>
                    <a:pt x="47" y="121"/>
                    <a:pt x="26" y="140"/>
                    <a:pt x="0" y="144"/>
                  </a:cubicBezTo>
                  <a:cubicBezTo>
                    <a:pt x="6" y="150"/>
                    <a:pt x="20" y="154"/>
                    <a:pt x="37" y="154"/>
                  </a:cubicBezTo>
                  <a:cubicBezTo>
                    <a:pt x="68" y="154"/>
                    <a:pt x="106" y="145"/>
                    <a:pt x="125" y="125"/>
                  </a:cubicBezTo>
                  <a:cubicBezTo>
                    <a:pt x="99" y="126"/>
                    <a:pt x="82" y="109"/>
                    <a:pt x="81" y="85"/>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6" name="Freeform 12"/>
            <p:cNvSpPr>
              <a:spLocks noEditPoints="1"/>
            </p:cNvSpPr>
            <p:nvPr userDrawn="1"/>
          </p:nvSpPr>
          <p:spPr bwMode="auto">
            <a:xfrm>
              <a:off x="728663" y="4483101"/>
              <a:ext cx="4352925" cy="1176338"/>
            </a:xfrm>
            <a:custGeom>
              <a:avLst/>
              <a:gdLst/>
              <a:ahLst/>
              <a:cxnLst>
                <a:cxn ang="0">
                  <a:pos x="1281" y="86"/>
                </a:cxn>
                <a:cxn ang="0">
                  <a:pos x="1240" y="210"/>
                </a:cxn>
                <a:cxn ang="0">
                  <a:pos x="1122" y="182"/>
                </a:cxn>
                <a:cxn ang="0">
                  <a:pos x="1121" y="104"/>
                </a:cxn>
                <a:cxn ang="0">
                  <a:pos x="1061" y="211"/>
                </a:cxn>
                <a:cxn ang="0">
                  <a:pos x="1007" y="84"/>
                </a:cxn>
                <a:cxn ang="0">
                  <a:pos x="924" y="86"/>
                </a:cxn>
                <a:cxn ang="0">
                  <a:pos x="830" y="72"/>
                </a:cxn>
                <a:cxn ang="0">
                  <a:pos x="781" y="160"/>
                </a:cxn>
                <a:cxn ang="0">
                  <a:pos x="756" y="81"/>
                </a:cxn>
                <a:cxn ang="0">
                  <a:pos x="666" y="200"/>
                </a:cxn>
                <a:cxn ang="0">
                  <a:pos x="677" y="82"/>
                </a:cxn>
                <a:cxn ang="0">
                  <a:pos x="628" y="196"/>
                </a:cxn>
                <a:cxn ang="0">
                  <a:pos x="585" y="113"/>
                </a:cxn>
                <a:cxn ang="0">
                  <a:pos x="527" y="198"/>
                </a:cxn>
                <a:cxn ang="0">
                  <a:pos x="586" y="102"/>
                </a:cxn>
                <a:cxn ang="0">
                  <a:pos x="493" y="118"/>
                </a:cxn>
                <a:cxn ang="0">
                  <a:pos x="454" y="147"/>
                </a:cxn>
                <a:cxn ang="0">
                  <a:pos x="368" y="111"/>
                </a:cxn>
                <a:cxn ang="0">
                  <a:pos x="335" y="90"/>
                </a:cxn>
                <a:cxn ang="0">
                  <a:pos x="309" y="215"/>
                </a:cxn>
                <a:cxn ang="0">
                  <a:pos x="280" y="124"/>
                </a:cxn>
                <a:cxn ang="0">
                  <a:pos x="224" y="211"/>
                </a:cxn>
                <a:cxn ang="0">
                  <a:pos x="286" y="113"/>
                </a:cxn>
                <a:cxn ang="0">
                  <a:pos x="182" y="145"/>
                </a:cxn>
                <a:cxn ang="0">
                  <a:pos x="39" y="128"/>
                </a:cxn>
                <a:cxn ang="0">
                  <a:pos x="136" y="72"/>
                </a:cxn>
                <a:cxn ang="0">
                  <a:pos x="109" y="0"/>
                </a:cxn>
                <a:cxn ang="0">
                  <a:pos x="90" y="249"/>
                </a:cxn>
                <a:cxn ang="0">
                  <a:pos x="218" y="238"/>
                </a:cxn>
                <a:cxn ang="0">
                  <a:pos x="306" y="238"/>
                </a:cxn>
                <a:cxn ang="0">
                  <a:pos x="377" y="337"/>
                </a:cxn>
                <a:cxn ang="0">
                  <a:pos x="404" y="109"/>
                </a:cxn>
                <a:cxn ang="0">
                  <a:pos x="420" y="182"/>
                </a:cxn>
                <a:cxn ang="0">
                  <a:pos x="392" y="239"/>
                </a:cxn>
                <a:cxn ang="0">
                  <a:pos x="480" y="160"/>
                </a:cxn>
                <a:cxn ang="0">
                  <a:pos x="519" y="227"/>
                </a:cxn>
                <a:cxn ang="0">
                  <a:pos x="564" y="226"/>
                </a:cxn>
                <a:cxn ang="0">
                  <a:pos x="526" y="359"/>
                </a:cxn>
                <a:cxn ang="0">
                  <a:pos x="639" y="214"/>
                </a:cxn>
                <a:cxn ang="0">
                  <a:pos x="758" y="189"/>
                </a:cxn>
                <a:cxn ang="0">
                  <a:pos x="829" y="111"/>
                </a:cxn>
                <a:cxn ang="0">
                  <a:pos x="920" y="128"/>
                </a:cxn>
                <a:cxn ang="0">
                  <a:pos x="1010" y="176"/>
                </a:cxn>
                <a:cxn ang="0">
                  <a:pos x="1097" y="200"/>
                </a:cxn>
                <a:cxn ang="0">
                  <a:pos x="1174" y="112"/>
                </a:cxn>
                <a:cxn ang="0">
                  <a:pos x="1274" y="196"/>
                </a:cxn>
                <a:cxn ang="0">
                  <a:pos x="1328" y="227"/>
                </a:cxn>
                <a:cxn ang="0">
                  <a:pos x="528" y="335"/>
                </a:cxn>
                <a:cxn ang="0">
                  <a:pos x="564" y="248"/>
                </a:cxn>
                <a:cxn ang="0">
                  <a:pos x="674" y="105"/>
                </a:cxn>
                <a:cxn ang="0">
                  <a:pos x="655" y="181"/>
                </a:cxn>
              </a:cxnLst>
              <a:rect l="0" t="0" r="r" b="b"/>
              <a:pathLst>
                <a:path w="1328" h="359">
                  <a:moveTo>
                    <a:pt x="1295" y="118"/>
                  </a:moveTo>
                  <a:cubicBezTo>
                    <a:pt x="1295" y="99"/>
                    <a:pt x="1294" y="86"/>
                    <a:pt x="1281" y="86"/>
                  </a:cubicBezTo>
                  <a:cubicBezTo>
                    <a:pt x="1275" y="86"/>
                    <a:pt x="1273" y="87"/>
                    <a:pt x="1268" y="89"/>
                  </a:cubicBezTo>
                  <a:cubicBezTo>
                    <a:pt x="1272" y="153"/>
                    <a:pt x="1258" y="210"/>
                    <a:pt x="1240" y="210"/>
                  </a:cubicBezTo>
                  <a:cubicBezTo>
                    <a:pt x="1217" y="210"/>
                    <a:pt x="1228" y="72"/>
                    <a:pt x="1179" y="72"/>
                  </a:cubicBezTo>
                  <a:cubicBezTo>
                    <a:pt x="1133" y="72"/>
                    <a:pt x="1127" y="182"/>
                    <a:pt x="1122" y="182"/>
                  </a:cubicBezTo>
                  <a:cubicBezTo>
                    <a:pt x="1118" y="182"/>
                    <a:pt x="1118" y="153"/>
                    <a:pt x="1118" y="131"/>
                  </a:cubicBezTo>
                  <a:cubicBezTo>
                    <a:pt x="1120" y="120"/>
                    <a:pt x="1121" y="111"/>
                    <a:pt x="1121" y="104"/>
                  </a:cubicBezTo>
                  <a:cubicBezTo>
                    <a:pt x="1121" y="93"/>
                    <a:pt x="1117" y="76"/>
                    <a:pt x="1093" y="84"/>
                  </a:cubicBezTo>
                  <a:cubicBezTo>
                    <a:pt x="1094" y="163"/>
                    <a:pt x="1078" y="211"/>
                    <a:pt x="1061" y="211"/>
                  </a:cubicBezTo>
                  <a:cubicBezTo>
                    <a:pt x="1035" y="211"/>
                    <a:pt x="1034" y="139"/>
                    <a:pt x="1034" y="120"/>
                  </a:cubicBezTo>
                  <a:cubicBezTo>
                    <a:pt x="1034" y="101"/>
                    <a:pt x="1036" y="75"/>
                    <a:pt x="1007" y="84"/>
                  </a:cubicBezTo>
                  <a:cubicBezTo>
                    <a:pt x="1003" y="153"/>
                    <a:pt x="985" y="204"/>
                    <a:pt x="974" y="204"/>
                  </a:cubicBezTo>
                  <a:cubicBezTo>
                    <a:pt x="957" y="204"/>
                    <a:pt x="960" y="86"/>
                    <a:pt x="924" y="86"/>
                  </a:cubicBezTo>
                  <a:cubicBezTo>
                    <a:pt x="891" y="86"/>
                    <a:pt x="881" y="198"/>
                    <a:pt x="874" y="198"/>
                  </a:cubicBezTo>
                  <a:cubicBezTo>
                    <a:pt x="861" y="198"/>
                    <a:pt x="877" y="72"/>
                    <a:pt x="830" y="72"/>
                  </a:cubicBezTo>
                  <a:cubicBezTo>
                    <a:pt x="805" y="72"/>
                    <a:pt x="795" y="114"/>
                    <a:pt x="785" y="161"/>
                  </a:cubicBezTo>
                  <a:cubicBezTo>
                    <a:pt x="784" y="170"/>
                    <a:pt x="782" y="171"/>
                    <a:pt x="781" y="160"/>
                  </a:cubicBezTo>
                  <a:cubicBezTo>
                    <a:pt x="781" y="152"/>
                    <a:pt x="781" y="142"/>
                    <a:pt x="781" y="134"/>
                  </a:cubicBezTo>
                  <a:cubicBezTo>
                    <a:pt x="793" y="86"/>
                    <a:pt x="778" y="69"/>
                    <a:pt x="756" y="81"/>
                  </a:cubicBezTo>
                  <a:cubicBezTo>
                    <a:pt x="763" y="169"/>
                    <a:pt x="723" y="212"/>
                    <a:pt x="692" y="212"/>
                  </a:cubicBezTo>
                  <a:cubicBezTo>
                    <a:pt x="681" y="212"/>
                    <a:pt x="672" y="207"/>
                    <a:pt x="666" y="200"/>
                  </a:cubicBezTo>
                  <a:cubicBezTo>
                    <a:pt x="703" y="177"/>
                    <a:pt x="719" y="151"/>
                    <a:pt x="719" y="126"/>
                  </a:cubicBezTo>
                  <a:cubicBezTo>
                    <a:pt x="719" y="98"/>
                    <a:pt x="704" y="82"/>
                    <a:pt x="677" y="82"/>
                  </a:cubicBezTo>
                  <a:cubicBezTo>
                    <a:pt x="640" y="82"/>
                    <a:pt x="620" y="120"/>
                    <a:pt x="620" y="152"/>
                  </a:cubicBezTo>
                  <a:cubicBezTo>
                    <a:pt x="620" y="169"/>
                    <a:pt x="623" y="184"/>
                    <a:pt x="628" y="196"/>
                  </a:cubicBezTo>
                  <a:cubicBezTo>
                    <a:pt x="616" y="202"/>
                    <a:pt x="604" y="207"/>
                    <a:pt x="593" y="212"/>
                  </a:cubicBezTo>
                  <a:cubicBezTo>
                    <a:pt x="592" y="179"/>
                    <a:pt x="588" y="145"/>
                    <a:pt x="585" y="113"/>
                  </a:cubicBezTo>
                  <a:cubicBezTo>
                    <a:pt x="566" y="107"/>
                    <a:pt x="560" y="117"/>
                    <a:pt x="559" y="134"/>
                  </a:cubicBezTo>
                  <a:cubicBezTo>
                    <a:pt x="555" y="174"/>
                    <a:pt x="540" y="198"/>
                    <a:pt x="527" y="198"/>
                  </a:cubicBezTo>
                  <a:cubicBezTo>
                    <a:pt x="518" y="198"/>
                    <a:pt x="512" y="186"/>
                    <a:pt x="511" y="174"/>
                  </a:cubicBezTo>
                  <a:cubicBezTo>
                    <a:pt x="507" y="110"/>
                    <a:pt x="559" y="92"/>
                    <a:pt x="586" y="102"/>
                  </a:cubicBezTo>
                  <a:cubicBezTo>
                    <a:pt x="592" y="88"/>
                    <a:pt x="585" y="77"/>
                    <a:pt x="561" y="77"/>
                  </a:cubicBezTo>
                  <a:cubicBezTo>
                    <a:pt x="531" y="77"/>
                    <a:pt x="509" y="95"/>
                    <a:pt x="493" y="118"/>
                  </a:cubicBezTo>
                  <a:cubicBezTo>
                    <a:pt x="482" y="134"/>
                    <a:pt x="470" y="145"/>
                    <a:pt x="453" y="158"/>
                  </a:cubicBezTo>
                  <a:cubicBezTo>
                    <a:pt x="454" y="154"/>
                    <a:pt x="454" y="150"/>
                    <a:pt x="454" y="147"/>
                  </a:cubicBezTo>
                  <a:cubicBezTo>
                    <a:pt x="454" y="102"/>
                    <a:pt x="430" y="82"/>
                    <a:pt x="406" y="82"/>
                  </a:cubicBezTo>
                  <a:cubicBezTo>
                    <a:pt x="387" y="82"/>
                    <a:pt x="375" y="94"/>
                    <a:pt x="368" y="111"/>
                  </a:cubicBezTo>
                  <a:cubicBezTo>
                    <a:pt x="366" y="94"/>
                    <a:pt x="363" y="86"/>
                    <a:pt x="353" y="86"/>
                  </a:cubicBezTo>
                  <a:cubicBezTo>
                    <a:pt x="348" y="86"/>
                    <a:pt x="342" y="87"/>
                    <a:pt x="335" y="90"/>
                  </a:cubicBezTo>
                  <a:cubicBezTo>
                    <a:pt x="338" y="100"/>
                    <a:pt x="340" y="122"/>
                    <a:pt x="340" y="137"/>
                  </a:cubicBezTo>
                  <a:cubicBezTo>
                    <a:pt x="340" y="191"/>
                    <a:pt x="324" y="215"/>
                    <a:pt x="309" y="215"/>
                  </a:cubicBezTo>
                  <a:cubicBezTo>
                    <a:pt x="292" y="215"/>
                    <a:pt x="290" y="151"/>
                    <a:pt x="288" y="126"/>
                  </a:cubicBezTo>
                  <a:cubicBezTo>
                    <a:pt x="286" y="125"/>
                    <a:pt x="284" y="124"/>
                    <a:pt x="280" y="124"/>
                  </a:cubicBezTo>
                  <a:cubicBezTo>
                    <a:pt x="264" y="124"/>
                    <a:pt x="262" y="145"/>
                    <a:pt x="259" y="164"/>
                  </a:cubicBezTo>
                  <a:cubicBezTo>
                    <a:pt x="254" y="185"/>
                    <a:pt x="242" y="211"/>
                    <a:pt x="224" y="211"/>
                  </a:cubicBezTo>
                  <a:cubicBezTo>
                    <a:pt x="214" y="211"/>
                    <a:pt x="207" y="201"/>
                    <a:pt x="206" y="182"/>
                  </a:cubicBezTo>
                  <a:cubicBezTo>
                    <a:pt x="204" y="144"/>
                    <a:pt x="236" y="99"/>
                    <a:pt x="286" y="113"/>
                  </a:cubicBezTo>
                  <a:cubicBezTo>
                    <a:pt x="292" y="98"/>
                    <a:pt x="282" y="86"/>
                    <a:pt x="261" y="86"/>
                  </a:cubicBezTo>
                  <a:cubicBezTo>
                    <a:pt x="225" y="86"/>
                    <a:pt x="195" y="113"/>
                    <a:pt x="182" y="145"/>
                  </a:cubicBezTo>
                  <a:cubicBezTo>
                    <a:pt x="169" y="175"/>
                    <a:pt x="145" y="218"/>
                    <a:pt x="98" y="218"/>
                  </a:cubicBezTo>
                  <a:cubicBezTo>
                    <a:pt x="65" y="218"/>
                    <a:pt x="39" y="189"/>
                    <a:pt x="39" y="128"/>
                  </a:cubicBezTo>
                  <a:cubicBezTo>
                    <a:pt x="39" y="75"/>
                    <a:pt x="72" y="25"/>
                    <a:pt x="108" y="25"/>
                  </a:cubicBezTo>
                  <a:cubicBezTo>
                    <a:pt x="132" y="25"/>
                    <a:pt x="138" y="50"/>
                    <a:pt x="136" y="72"/>
                  </a:cubicBezTo>
                  <a:cubicBezTo>
                    <a:pt x="149" y="83"/>
                    <a:pt x="170" y="73"/>
                    <a:pt x="170" y="47"/>
                  </a:cubicBezTo>
                  <a:cubicBezTo>
                    <a:pt x="170" y="30"/>
                    <a:pt x="156" y="0"/>
                    <a:pt x="109" y="0"/>
                  </a:cubicBezTo>
                  <a:cubicBezTo>
                    <a:pt x="51" y="0"/>
                    <a:pt x="0" y="57"/>
                    <a:pt x="0" y="132"/>
                  </a:cubicBezTo>
                  <a:cubicBezTo>
                    <a:pt x="0" y="206"/>
                    <a:pt x="38" y="249"/>
                    <a:pt x="90" y="249"/>
                  </a:cubicBezTo>
                  <a:cubicBezTo>
                    <a:pt x="123" y="249"/>
                    <a:pt x="154" y="230"/>
                    <a:pt x="176" y="195"/>
                  </a:cubicBezTo>
                  <a:cubicBezTo>
                    <a:pt x="181" y="226"/>
                    <a:pt x="202" y="238"/>
                    <a:pt x="218" y="238"/>
                  </a:cubicBezTo>
                  <a:cubicBezTo>
                    <a:pt x="243" y="238"/>
                    <a:pt x="260" y="222"/>
                    <a:pt x="269" y="200"/>
                  </a:cubicBezTo>
                  <a:cubicBezTo>
                    <a:pt x="274" y="222"/>
                    <a:pt x="286" y="238"/>
                    <a:pt x="306" y="238"/>
                  </a:cubicBezTo>
                  <a:cubicBezTo>
                    <a:pt x="320" y="238"/>
                    <a:pt x="330" y="231"/>
                    <a:pt x="339" y="220"/>
                  </a:cubicBezTo>
                  <a:cubicBezTo>
                    <a:pt x="335" y="297"/>
                    <a:pt x="331" y="346"/>
                    <a:pt x="377" y="337"/>
                  </a:cubicBezTo>
                  <a:cubicBezTo>
                    <a:pt x="370" y="315"/>
                    <a:pt x="368" y="275"/>
                    <a:pt x="368" y="239"/>
                  </a:cubicBezTo>
                  <a:cubicBezTo>
                    <a:pt x="368" y="141"/>
                    <a:pt x="384" y="109"/>
                    <a:pt x="404" y="109"/>
                  </a:cubicBezTo>
                  <a:cubicBezTo>
                    <a:pt x="419" y="109"/>
                    <a:pt x="423" y="128"/>
                    <a:pt x="423" y="148"/>
                  </a:cubicBezTo>
                  <a:cubicBezTo>
                    <a:pt x="423" y="158"/>
                    <a:pt x="422" y="170"/>
                    <a:pt x="420" y="182"/>
                  </a:cubicBezTo>
                  <a:cubicBezTo>
                    <a:pt x="395" y="197"/>
                    <a:pt x="375" y="210"/>
                    <a:pt x="375" y="225"/>
                  </a:cubicBezTo>
                  <a:cubicBezTo>
                    <a:pt x="375" y="238"/>
                    <a:pt x="384" y="239"/>
                    <a:pt x="392" y="239"/>
                  </a:cubicBezTo>
                  <a:cubicBezTo>
                    <a:pt x="411" y="239"/>
                    <a:pt x="434" y="220"/>
                    <a:pt x="447" y="185"/>
                  </a:cubicBezTo>
                  <a:cubicBezTo>
                    <a:pt x="458" y="178"/>
                    <a:pt x="469" y="170"/>
                    <a:pt x="480" y="160"/>
                  </a:cubicBezTo>
                  <a:cubicBezTo>
                    <a:pt x="480" y="164"/>
                    <a:pt x="479" y="167"/>
                    <a:pt x="479" y="171"/>
                  </a:cubicBezTo>
                  <a:cubicBezTo>
                    <a:pt x="479" y="206"/>
                    <a:pt x="495" y="227"/>
                    <a:pt x="519" y="227"/>
                  </a:cubicBezTo>
                  <a:cubicBezTo>
                    <a:pt x="538" y="227"/>
                    <a:pt x="553" y="214"/>
                    <a:pt x="563" y="193"/>
                  </a:cubicBezTo>
                  <a:cubicBezTo>
                    <a:pt x="564" y="205"/>
                    <a:pt x="564" y="216"/>
                    <a:pt x="564" y="226"/>
                  </a:cubicBezTo>
                  <a:cubicBezTo>
                    <a:pt x="525" y="244"/>
                    <a:pt x="482" y="262"/>
                    <a:pt x="482" y="313"/>
                  </a:cubicBezTo>
                  <a:cubicBezTo>
                    <a:pt x="482" y="339"/>
                    <a:pt x="501" y="359"/>
                    <a:pt x="526" y="359"/>
                  </a:cubicBezTo>
                  <a:cubicBezTo>
                    <a:pt x="580" y="359"/>
                    <a:pt x="593" y="302"/>
                    <a:pt x="593" y="235"/>
                  </a:cubicBezTo>
                  <a:cubicBezTo>
                    <a:pt x="611" y="227"/>
                    <a:pt x="624" y="222"/>
                    <a:pt x="639" y="214"/>
                  </a:cubicBezTo>
                  <a:cubicBezTo>
                    <a:pt x="652" y="230"/>
                    <a:pt x="670" y="238"/>
                    <a:pt x="686" y="238"/>
                  </a:cubicBezTo>
                  <a:cubicBezTo>
                    <a:pt x="717" y="238"/>
                    <a:pt x="740" y="222"/>
                    <a:pt x="758" y="189"/>
                  </a:cubicBezTo>
                  <a:cubicBezTo>
                    <a:pt x="762" y="214"/>
                    <a:pt x="768" y="238"/>
                    <a:pt x="781" y="238"/>
                  </a:cubicBezTo>
                  <a:cubicBezTo>
                    <a:pt x="806" y="238"/>
                    <a:pt x="811" y="111"/>
                    <a:pt x="829" y="111"/>
                  </a:cubicBezTo>
                  <a:cubicBezTo>
                    <a:pt x="843" y="111"/>
                    <a:pt x="831" y="249"/>
                    <a:pt x="868" y="249"/>
                  </a:cubicBezTo>
                  <a:cubicBezTo>
                    <a:pt x="899" y="249"/>
                    <a:pt x="905" y="128"/>
                    <a:pt x="920" y="128"/>
                  </a:cubicBezTo>
                  <a:cubicBezTo>
                    <a:pt x="931" y="128"/>
                    <a:pt x="932" y="238"/>
                    <a:pt x="966" y="238"/>
                  </a:cubicBezTo>
                  <a:cubicBezTo>
                    <a:pt x="983" y="238"/>
                    <a:pt x="1001" y="218"/>
                    <a:pt x="1010" y="176"/>
                  </a:cubicBezTo>
                  <a:cubicBezTo>
                    <a:pt x="1014" y="204"/>
                    <a:pt x="1028" y="238"/>
                    <a:pt x="1056" y="238"/>
                  </a:cubicBezTo>
                  <a:cubicBezTo>
                    <a:pt x="1072" y="238"/>
                    <a:pt x="1086" y="222"/>
                    <a:pt x="1097" y="200"/>
                  </a:cubicBezTo>
                  <a:cubicBezTo>
                    <a:pt x="1100" y="223"/>
                    <a:pt x="1106" y="238"/>
                    <a:pt x="1118" y="238"/>
                  </a:cubicBezTo>
                  <a:cubicBezTo>
                    <a:pt x="1150" y="238"/>
                    <a:pt x="1149" y="112"/>
                    <a:pt x="1174" y="112"/>
                  </a:cubicBezTo>
                  <a:cubicBezTo>
                    <a:pt x="1194" y="112"/>
                    <a:pt x="1188" y="238"/>
                    <a:pt x="1235" y="238"/>
                  </a:cubicBezTo>
                  <a:cubicBezTo>
                    <a:pt x="1257" y="238"/>
                    <a:pt x="1268" y="220"/>
                    <a:pt x="1274" y="196"/>
                  </a:cubicBezTo>
                  <a:cubicBezTo>
                    <a:pt x="1283" y="231"/>
                    <a:pt x="1297" y="238"/>
                    <a:pt x="1308" y="238"/>
                  </a:cubicBezTo>
                  <a:cubicBezTo>
                    <a:pt x="1315" y="238"/>
                    <a:pt x="1321" y="236"/>
                    <a:pt x="1328" y="227"/>
                  </a:cubicBezTo>
                  <a:cubicBezTo>
                    <a:pt x="1292" y="212"/>
                    <a:pt x="1295" y="155"/>
                    <a:pt x="1295" y="118"/>
                  </a:cubicBezTo>
                  <a:moveTo>
                    <a:pt x="528" y="335"/>
                  </a:moveTo>
                  <a:cubicBezTo>
                    <a:pt x="517" y="335"/>
                    <a:pt x="511" y="325"/>
                    <a:pt x="511" y="313"/>
                  </a:cubicBezTo>
                  <a:cubicBezTo>
                    <a:pt x="511" y="280"/>
                    <a:pt x="535" y="263"/>
                    <a:pt x="564" y="248"/>
                  </a:cubicBezTo>
                  <a:cubicBezTo>
                    <a:pt x="563" y="319"/>
                    <a:pt x="546" y="335"/>
                    <a:pt x="528" y="335"/>
                  </a:cubicBezTo>
                  <a:moveTo>
                    <a:pt x="674" y="105"/>
                  </a:moveTo>
                  <a:cubicBezTo>
                    <a:pt x="685" y="105"/>
                    <a:pt x="692" y="115"/>
                    <a:pt x="691" y="129"/>
                  </a:cubicBezTo>
                  <a:cubicBezTo>
                    <a:pt x="689" y="146"/>
                    <a:pt x="677" y="166"/>
                    <a:pt x="655" y="181"/>
                  </a:cubicBezTo>
                  <a:cubicBezTo>
                    <a:pt x="644" y="149"/>
                    <a:pt x="653" y="105"/>
                    <a:pt x="674" y="105"/>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7" name="Freeform 13"/>
            <p:cNvSpPr>
              <a:spLocks/>
            </p:cNvSpPr>
            <p:nvPr userDrawn="1"/>
          </p:nvSpPr>
          <p:spPr bwMode="auto">
            <a:xfrm>
              <a:off x="4013200" y="4541838"/>
              <a:ext cx="120650" cy="127000"/>
            </a:xfrm>
            <a:custGeom>
              <a:avLst/>
              <a:gdLst/>
              <a:ahLst/>
              <a:cxnLst>
                <a:cxn ang="0">
                  <a:pos x="19" y="39"/>
                </a:cxn>
                <a:cxn ang="0">
                  <a:pos x="37" y="19"/>
                </a:cxn>
                <a:cxn ang="0">
                  <a:pos x="19" y="0"/>
                </a:cxn>
                <a:cxn ang="0">
                  <a:pos x="0" y="20"/>
                </a:cxn>
                <a:cxn ang="0">
                  <a:pos x="19" y="39"/>
                </a:cxn>
              </a:cxnLst>
              <a:rect l="0" t="0" r="r" b="b"/>
              <a:pathLst>
                <a:path w="37" h="39">
                  <a:moveTo>
                    <a:pt x="19" y="39"/>
                  </a:moveTo>
                  <a:cubicBezTo>
                    <a:pt x="30" y="38"/>
                    <a:pt x="37" y="29"/>
                    <a:pt x="37" y="19"/>
                  </a:cubicBezTo>
                  <a:cubicBezTo>
                    <a:pt x="37" y="8"/>
                    <a:pt x="30" y="0"/>
                    <a:pt x="19" y="0"/>
                  </a:cubicBezTo>
                  <a:cubicBezTo>
                    <a:pt x="9" y="1"/>
                    <a:pt x="0" y="9"/>
                    <a:pt x="0" y="20"/>
                  </a:cubicBezTo>
                  <a:cubicBezTo>
                    <a:pt x="0" y="31"/>
                    <a:pt x="9" y="39"/>
                    <a:pt x="19" y="39"/>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8" name="Freeform 14"/>
            <p:cNvSpPr>
              <a:spLocks/>
            </p:cNvSpPr>
            <p:nvPr userDrawn="1"/>
          </p:nvSpPr>
          <p:spPr bwMode="auto">
            <a:xfrm>
              <a:off x="4870450" y="4564063"/>
              <a:ext cx="112713" cy="125413"/>
            </a:xfrm>
            <a:custGeom>
              <a:avLst/>
              <a:gdLst/>
              <a:ahLst/>
              <a:cxnLst>
                <a:cxn ang="0">
                  <a:pos x="17" y="37"/>
                </a:cxn>
                <a:cxn ang="0">
                  <a:pos x="34" y="18"/>
                </a:cxn>
                <a:cxn ang="0">
                  <a:pos x="17" y="0"/>
                </a:cxn>
                <a:cxn ang="0">
                  <a:pos x="0" y="19"/>
                </a:cxn>
                <a:cxn ang="0">
                  <a:pos x="17" y="37"/>
                </a:cxn>
              </a:cxnLst>
              <a:rect l="0" t="0" r="r" b="b"/>
              <a:pathLst>
                <a:path w="34" h="38">
                  <a:moveTo>
                    <a:pt x="17" y="37"/>
                  </a:moveTo>
                  <a:cubicBezTo>
                    <a:pt x="26" y="37"/>
                    <a:pt x="34" y="28"/>
                    <a:pt x="34" y="18"/>
                  </a:cubicBezTo>
                  <a:cubicBezTo>
                    <a:pt x="34" y="8"/>
                    <a:pt x="26" y="0"/>
                    <a:pt x="17" y="0"/>
                  </a:cubicBezTo>
                  <a:cubicBezTo>
                    <a:pt x="7" y="1"/>
                    <a:pt x="0" y="9"/>
                    <a:pt x="0" y="19"/>
                  </a:cubicBezTo>
                  <a:cubicBezTo>
                    <a:pt x="0" y="30"/>
                    <a:pt x="7" y="38"/>
                    <a:pt x="17" y="37"/>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19" name="Freeform 15"/>
            <p:cNvSpPr>
              <a:spLocks/>
            </p:cNvSpPr>
            <p:nvPr userDrawn="1"/>
          </p:nvSpPr>
          <p:spPr bwMode="auto">
            <a:xfrm>
              <a:off x="5143500" y="4465638"/>
              <a:ext cx="939800" cy="796925"/>
            </a:xfrm>
            <a:custGeom>
              <a:avLst/>
              <a:gdLst/>
              <a:ahLst/>
              <a:cxnLst>
                <a:cxn ang="0">
                  <a:pos x="286" y="152"/>
                </a:cxn>
                <a:cxn ang="0">
                  <a:pos x="237" y="50"/>
                </a:cxn>
                <a:cxn ang="0">
                  <a:pos x="160" y="3"/>
                </a:cxn>
                <a:cxn ang="0">
                  <a:pos x="153" y="0"/>
                </a:cxn>
                <a:cxn ang="0">
                  <a:pos x="153" y="0"/>
                </a:cxn>
                <a:cxn ang="0">
                  <a:pos x="0" y="158"/>
                </a:cxn>
                <a:cxn ang="0">
                  <a:pos x="53" y="236"/>
                </a:cxn>
                <a:cxn ang="0">
                  <a:pos x="107" y="237"/>
                </a:cxn>
                <a:cxn ang="0">
                  <a:pos x="148" y="210"/>
                </a:cxn>
                <a:cxn ang="0">
                  <a:pos x="240" y="111"/>
                </a:cxn>
                <a:cxn ang="0">
                  <a:pos x="287" y="154"/>
                </a:cxn>
                <a:cxn ang="0">
                  <a:pos x="286" y="152"/>
                </a:cxn>
              </a:cxnLst>
              <a:rect l="0" t="0" r="r" b="b"/>
              <a:pathLst>
                <a:path w="287" h="243">
                  <a:moveTo>
                    <a:pt x="286" y="152"/>
                  </a:moveTo>
                  <a:cubicBezTo>
                    <a:pt x="286" y="111"/>
                    <a:pt x="267" y="77"/>
                    <a:pt x="237" y="50"/>
                  </a:cubicBezTo>
                  <a:cubicBezTo>
                    <a:pt x="215" y="30"/>
                    <a:pt x="188" y="14"/>
                    <a:pt x="160" y="3"/>
                  </a:cubicBezTo>
                  <a:cubicBezTo>
                    <a:pt x="158" y="2"/>
                    <a:pt x="156" y="1"/>
                    <a:pt x="153" y="0"/>
                  </a:cubicBezTo>
                  <a:cubicBezTo>
                    <a:pt x="153" y="0"/>
                    <a:pt x="153" y="0"/>
                    <a:pt x="153" y="0"/>
                  </a:cubicBezTo>
                  <a:cubicBezTo>
                    <a:pt x="119" y="41"/>
                    <a:pt x="0" y="72"/>
                    <a:pt x="0" y="158"/>
                  </a:cubicBezTo>
                  <a:cubicBezTo>
                    <a:pt x="0" y="192"/>
                    <a:pt x="21" y="223"/>
                    <a:pt x="53" y="236"/>
                  </a:cubicBezTo>
                  <a:cubicBezTo>
                    <a:pt x="71" y="243"/>
                    <a:pt x="89" y="243"/>
                    <a:pt x="107" y="237"/>
                  </a:cubicBezTo>
                  <a:cubicBezTo>
                    <a:pt x="123" y="232"/>
                    <a:pt x="137" y="222"/>
                    <a:pt x="148" y="210"/>
                  </a:cubicBezTo>
                  <a:cubicBezTo>
                    <a:pt x="182" y="171"/>
                    <a:pt x="197" y="111"/>
                    <a:pt x="240" y="111"/>
                  </a:cubicBezTo>
                  <a:cubicBezTo>
                    <a:pt x="279" y="111"/>
                    <a:pt x="284" y="139"/>
                    <a:pt x="287" y="154"/>
                  </a:cubicBezTo>
                  <a:cubicBezTo>
                    <a:pt x="287" y="154"/>
                    <a:pt x="287"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Tree>
    <p:extLst>
      <p:ext uri="{BB962C8B-B14F-4D97-AF65-F5344CB8AC3E}">
        <p14:creationId xmlns:p14="http://schemas.microsoft.com/office/powerpoint/2010/main" val="3919349655"/>
      </p:ext>
    </p:extLst>
  </p:cSld>
  <p:clrMapOvr>
    <a:masterClrMapping/>
  </p:clrMapOvr>
  <p:extLst>
    <p:ext uri="{DCECCB84-F9BA-43D5-87BE-67443E8EF086}">
      <p15:sldGuideLst xmlns:p15="http://schemas.microsoft.com/office/powerpoint/2012/main">
        <p15:guide id="1" orient="horz" pos="3339">
          <p15:clr>
            <a:srgbClr val="FBAE40"/>
          </p15:clr>
        </p15:guide>
        <p15:guide id="2" pos="257">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ags" Target="../tags/tag2.xml"/><Relationship Id="rId5" Type="http://schemas.openxmlformats.org/officeDocument/2006/relationships/slideLayout" Target="../slideLayouts/slideLayout5.xml"/><Relationship Id="rId10" Type="http://schemas.openxmlformats.org/officeDocument/2006/relationships/vmlDrawing" Target="../drawings/vmlDrawing1.v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tags" Target="../tags/tag6.xml"/><Relationship Id="rId3" Type="http://schemas.openxmlformats.org/officeDocument/2006/relationships/slideLayout" Target="../slideLayouts/slideLayout11.xml"/><Relationship Id="rId7" Type="http://schemas.openxmlformats.org/officeDocument/2006/relationships/vmlDrawing" Target="../drawings/vmlDrawing5.v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theme" Target="../theme/theme2.xml"/><Relationship Id="rId5" Type="http://schemas.openxmlformats.org/officeDocument/2006/relationships/slideLayout" Target="../slideLayouts/slideLayout13.xml"/><Relationship Id="rId10" Type="http://schemas.openxmlformats.org/officeDocument/2006/relationships/image" Target="../media/image1.emf"/><Relationship Id="rId4" Type="http://schemas.openxmlformats.org/officeDocument/2006/relationships/slideLayout" Target="../slideLayouts/slideLayout12.xml"/><Relationship Id="rId9" Type="http://schemas.openxmlformats.org/officeDocument/2006/relationships/oleObject" Target="../embeddings/oleObject5.bin"/></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7" Type="http://schemas.openxmlformats.org/officeDocument/2006/relationships/image" Target="../media/image1.emf"/><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oleObject" Target="../embeddings/oleObject10.bin"/><Relationship Id="rId5" Type="http://schemas.openxmlformats.org/officeDocument/2006/relationships/tags" Target="../tags/tag12.xml"/><Relationship Id="rId4" Type="http://schemas.openxmlformats.org/officeDocument/2006/relationships/vmlDrawing" Target="../drawings/vmlDrawing11.v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1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4232" name="think-cell Slide" r:id="rId12" imgW="270" imgH="270" progId="TCLayout.ActiveDocument.1">
                  <p:embed/>
                </p:oleObj>
              </mc:Choice>
              <mc:Fallback>
                <p:oleObj name="think-cell Slide" r:id="rId12" imgW="270" imgH="270" progId="TCLayout.ActiveDocument.1">
                  <p:embed/>
                  <p:pic>
                    <p:nvPicPr>
                      <p:cNvPr id="0" name="Picture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e 1"/>
          <p:cNvGrpSpPr/>
          <p:nvPr userDrawn="1"/>
        </p:nvGrpSpPr>
        <p:grpSpPr>
          <a:xfrm>
            <a:off x="11501102" y="171573"/>
            <a:ext cx="419436" cy="388988"/>
            <a:chOff x="11501102" y="171573"/>
            <a:chExt cx="419436" cy="388988"/>
          </a:xfrm>
        </p:grpSpPr>
        <p:sp>
          <p:nvSpPr>
            <p:cNvPr id="4109" name="Freeform 13"/>
            <p:cNvSpPr>
              <a:spLocks/>
            </p:cNvSpPr>
            <p:nvPr userDrawn="1"/>
          </p:nvSpPr>
          <p:spPr bwMode="auto">
            <a:xfrm>
              <a:off x="11644642" y="334376"/>
              <a:ext cx="275896" cy="226185"/>
            </a:xfrm>
            <a:custGeom>
              <a:avLst/>
              <a:gdLst/>
              <a:ahLst/>
              <a:cxnLst>
                <a:cxn ang="0">
                  <a:pos x="125" y="107"/>
                </a:cxn>
                <a:cxn ang="0">
                  <a:pos x="188" y="43"/>
                </a:cxn>
                <a:cxn ang="0">
                  <a:pos x="141" y="0"/>
                </a:cxn>
                <a:cxn ang="0">
                  <a:pos x="49" y="99"/>
                </a:cxn>
                <a:cxn ang="0">
                  <a:pos x="0" y="144"/>
                </a:cxn>
                <a:cxn ang="0">
                  <a:pos x="37" y="154"/>
                </a:cxn>
                <a:cxn ang="0">
                  <a:pos x="125" y="125"/>
                </a:cxn>
                <a:cxn ang="0">
                  <a:pos x="81" y="86"/>
                </a:cxn>
                <a:cxn ang="0">
                  <a:pos x="125" y="107"/>
                </a:cxn>
              </a:cxnLst>
              <a:rect l="0" t="0" r="r" b="b"/>
              <a:pathLst>
                <a:path w="188" h="154">
                  <a:moveTo>
                    <a:pt x="125" y="107"/>
                  </a:moveTo>
                  <a:cubicBezTo>
                    <a:pt x="160" y="107"/>
                    <a:pt x="188" y="78"/>
                    <a:pt x="188" y="43"/>
                  </a:cubicBezTo>
                  <a:cubicBezTo>
                    <a:pt x="186" y="28"/>
                    <a:pt x="181" y="0"/>
                    <a:pt x="141" y="0"/>
                  </a:cubicBezTo>
                  <a:cubicBezTo>
                    <a:pt x="99" y="0"/>
                    <a:pt x="84" y="60"/>
                    <a:pt x="49" y="99"/>
                  </a:cubicBezTo>
                  <a:cubicBezTo>
                    <a:pt x="47" y="121"/>
                    <a:pt x="26" y="140"/>
                    <a:pt x="0" y="144"/>
                  </a:cubicBezTo>
                  <a:cubicBezTo>
                    <a:pt x="6" y="150"/>
                    <a:pt x="20" y="154"/>
                    <a:pt x="37" y="154"/>
                  </a:cubicBezTo>
                  <a:cubicBezTo>
                    <a:pt x="68" y="154"/>
                    <a:pt x="106" y="145"/>
                    <a:pt x="125" y="125"/>
                  </a:cubicBezTo>
                  <a:cubicBezTo>
                    <a:pt x="99" y="126"/>
                    <a:pt x="82" y="109"/>
                    <a:pt x="81" y="86"/>
                  </a:cubicBezTo>
                  <a:cubicBezTo>
                    <a:pt x="93" y="101"/>
                    <a:pt x="108" y="107"/>
                    <a:pt x="125" y="107"/>
                  </a:cubicBezTo>
                </a:path>
              </a:pathLst>
            </a:custGeom>
            <a:solidFill>
              <a:srgbClr val="12ABDB"/>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sp>
          <p:nvSpPr>
            <p:cNvPr id="4110" name="Freeform 14"/>
            <p:cNvSpPr>
              <a:spLocks/>
            </p:cNvSpPr>
            <p:nvPr userDrawn="1"/>
          </p:nvSpPr>
          <p:spPr bwMode="auto">
            <a:xfrm>
              <a:off x="11501102" y="171573"/>
              <a:ext cx="419436" cy="356676"/>
            </a:xfrm>
            <a:custGeom>
              <a:avLst/>
              <a:gdLst/>
              <a:ahLst/>
              <a:cxnLst>
                <a:cxn ang="0">
                  <a:pos x="286" y="152"/>
                </a:cxn>
                <a:cxn ang="0">
                  <a:pos x="237" y="51"/>
                </a:cxn>
                <a:cxn ang="0">
                  <a:pos x="160" y="3"/>
                </a:cxn>
                <a:cxn ang="0">
                  <a:pos x="153" y="0"/>
                </a:cxn>
                <a:cxn ang="0">
                  <a:pos x="153" y="0"/>
                </a:cxn>
                <a:cxn ang="0">
                  <a:pos x="0" y="158"/>
                </a:cxn>
                <a:cxn ang="0">
                  <a:pos x="53" y="236"/>
                </a:cxn>
                <a:cxn ang="0">
                  <a:pos x="107" y="237"/>
                </a:cxn>
                <a:cxn ang="0">
                  <a:pos x="147" y="210"/>
                </a:cxn>
                <a:cxn ang="0">
                  <a:pos x="239" y="111"/>
                </a:cxn>
                <a:cxn ang="0">
                  <a:pos x="286" y="154"/>
                </a:cxn>
                <a:cxn ang="0">
                  <a:pos x="286" y="152"/>
                </a:cxn>
              </a:cxnLst>
              <a:rect l="0" t="0" r="r" b="b"/>
              <a:pathLst>
                <a:path w="286" h="243">
                  <a:moveTo>
                    <a:pt x="286" y="152"/>
                  </a:moveTo>
                  <a:cubicBezTo>
                    <a:pt x="286" y="112"/>
                    <a:pt x="266" y="78"/>
                    <a:pt x="237" y="51"/>
                  </a:cubicBezTo>
                  <a:cubicBezTo>
                    <a:pt x="215" y="30"/>
                    <a:pt x="188" y="15"/>
                    <a:pt x="160" y="3"/>
                  </a:cubicBezTo>
                  <a:cubicBezTo>
                    <a:pt x="158" y="2"/>
                    <a:pt x="156" y="1"/>
                    <a:pt x="153" y="0"/>
                  </a:cubicBezTo>
                  <a:cubicBezTo>
                    <a:pt x="153" y="0"/>
                    <a:pt x="153" y="0"/>
                    <a:pt x="153" y="0"/>
                  </a:cubicBezTo>
                  <a:cubicBezTo>
                    <a:pt x="119" y="41"/>
                    <a:pt x="0" y="72"/>
                    <a:pt x="0" y="158"/>
                  </a:cubicBezTo>
                  <a:cubicBezTo>
                    <a:pt x="0" y="192"/>
                    <a:pt x="21" y="224"/>
                    <a:pt x="53" y="236"/>
                  </a:cubicBezTo>
                  <a:cubicBezTo>
                    <a:pt x="71" y="243"/>
                    <a:pt x="89" y="243"/>
                    <a:pt x="107" y="237"/>
                  </a:cubicBezTo>
                  <a:cubicBezTo>
                    <a:pt x="123" y="232"/>
                    <a:pt x="136" y="222"/>
                    <a:pt x="147" y="210"/>
                  </a:cubicBezTo>
                  <a:cubicBezTo>
                    <a:pt x="182" y="171"/>
                    <a:pt x="197" y="111"/>
                    <a:pt x="239" y="111"/>
                  </a:cubicBezTo>
                  <a:cubicBezTo>
                    <a:pt x="279" y="111"/>
                    <a:pt x="284" y="139"/>
                    <a:pt x="286" y="154"/>
                  </a:cubicBezTo>
                  <a:cubicBezTo>
                    <a:pt x="286" y="154"/>
                    <a:pt x="286" y="153"/>
                    <a:pt x="286" y="152"/>
                  </a:cubicBezTo>
                </a:path>
              </a:pathLst>
            </a:custGeom>
            <a:solidFill>
              <a:srgbClr val="0070AD"/>
            </a:solidFill>
            <a:ln w="9525">
              <a:noFill/>
              <a:round/>
              <a:headEnd/>
              <a:tailEnd/>
            </a:ln>
          </p:spPr>
          <p:txBody>
            <a:bodyPr vert="horz" wrap="square" lIns="91440" tIns="45720" rIns="91440" bIns="45720" numCol="1" anchor="t" anchorCtr="0" compatLnSpc="1">
              <a:prstTxWarp prst="textNoShape">
                <a:avLst/>
              </a:prstTxWarp>
            </a:bodyPr>
            <a:lstStyle/>
            <a:p>
              <a:endParaRPr lang="en-GB" dirty="0"/>
            </a:p>
          </p:txBody>
        </p:sp>
      </p:grpSp>
      <p:sp>
        <p:nvSpPr>
          <p:cNvPr id="7" name="Retângulo 43">
            <a:extLst>
              <a:ext uri="{FF2B5EF4-FFF2-40B4-BE49-F238E27FC236}">
                <a16:creationId xmlns:a16="http://schemas.microsoft.com/office/drawing/2014/main" id="{25FC8637-25BD-4C09-AF25-56B4243DAB3D}"/>
              </a:ext>
            </a:extLst>
          </p:cNvPr>
          <p:cNvSpPr/>
          <p:nvPr userDrawn="1"/>
        </p:nvSpPr>
        <p:spPr>
          <a:xfrm>
            <a:off x="11751670" y="6650661"/>
            <a:ext cx="176330" cy="123111"/>
          </a:xfrm>
          <a:prstGeom prst="rect">
            <a:avLst/>
          </a:prstGeom>
        </p:spPr>
        <p:txBody>
          <a:bodyPr wrap="none" lIns="0" tIns="0" rIns="0" bIns="0" anchor="ctr" anchorCtr="0">
            <a:spAutoFit/>
          </a:bodyPr>
          <a:lstStyle/>
          <a:p>
            <a:pPr algn="r"/>
            <a:fld id="{0502E5A9-B53C-401E-A0E0-4A359BB0A9E5}" type="slidenum">
              <a:rPr lang="en-US" sz="800" smtClean="0">
                <a:solidFill>
                  <a:schemeClr val="bg1">
                    <a:lumMod val="65000"/>
                  </a:schemeClr>
                </a:solidFill>
                <a:cs typeface="Arial" panose="020B0604020202020204" pitchFamily="34" charset="0"/>
              </a:rPr>
              <a:pPr algn="r"/>
              <a:t>‹#›</a:t>
            </a:fld>
            <a:endParaRPr lang="en-US" sz="800" dirty="0">
              <a:solidFill>
                <a:schemeClr val="bg1">
                  <a:lumMod val="65000"/>
                </a:schemeClr>
              </a:solidFill>
              <a:cs typeface="Arial" panose="020B0604020202020204" pitchFamily="34" charset="0"/>
            </a:endParaRPr>
          </a:p>
        </p:txBody>
      </p:sp>
      <p:sp>
        <p:nvSpPr>
          <p:cNvPr id="6" name="Text Placeholder 7">
            <a:extLst>
              <a:ext uri="{FF2B5EF4-FFF2-40B4-BE49-F238E27FC236}">
                <a16:creationId xmlns:a16="http://schemas.microsoft.com/office/drawing/2014/main" id="{E824319D-02CC-441E-87B5-E9D15DE8CA35}"/>
              </a:ext>
            </a:extLst>
          </p:cNvPr>
          <p:cNvSpPr txBox="1">
            <a:spLocks/>
          </p:cNvSpPr>
          <p:nvPr userDrawn="1"/>
        </p:nvSpPr>
        <p:spPr>
          <a:xfrm>
            <a:off x="9017223" y="6650661"/>
            <a:ext cx="2664297" cy="123111"/>
          </a:xfrm>
          <a:prstGeom prst="rect">
            <a:avLst/>
          </a:prstGeom>
        </p:spPr>
        <p:txBody>
          <a:bodyPr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indent="0" algn="r"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solidFill>
                  <a:schemeClr val="bg1">
                    <a:lumMod val="65000"/>
                  </a:schemeClr>
                </a:solidFill>
              </a:rPr>
              <a:t>© Capgemini 2020. All rights reserved  </a:t>
            </a:r>
            <a:r>
              <a:rPr lang="en-US" dirty="0">
                <a:solidFill>
                  <a:schemeClr val="accent2"/>
                </a:solidFill>
              </a:rPr>
              <a:t>|</a:t>
            </a:r>
          </a:p>
        </p:txBody>
      </p:sp>
      <p:sp>
        <p:nvSpPr>
          <p:cNvPr id="8" name="Text Placeholder 7">
            <a:extLst>
              <a:ext uri="{FF2B5EF4-FFF2-40B4-BE49-F238E27FC236}">
                <a16:creationId xmlns:a16="http://schemas.microsoft.com/office/drawing/2014/main" id="{E824319D-02CC-441E-87B5-E9D15DE8CA35}"/>
              </a:ext>
            </a:extLst>
          </p:cNvPr>
          <p:cNvSpPr txBox="1">
            <a:spLocks/>
          </p:cNvSpPr>
          <p:nvPr userDrawn="1"/>
        </p:nvSpPr>
        <p:spPr>
          <a:xfrm>
            <a:off x="227348" y="6650661"/>
            <a:ext cx="4716524" cy="123111"/>
          </a:xfrm>
          <a:prstGeom prst="rect">
            <a:avLst/>
          </a:prstGeom>
        </p:spPr>
        <p:txBody>
          <a:bodyPr wrap="none" lIns="0" tIns="0" rIns="0" bIns="0" anchor="ctr" anchorCtr="0">
            <a:noAutofit/>
          </a:bodyPr>
          <a:lstStyle>
            <a:lvl1pPr marL="0" indent="0" algn="l" defTabSz="914400" rtl="0" eaLnBrk="1" latinLnBrk="0" hangingPunct="1">
              <a:lnSpc>
                <a:spcPct val="100000"/>
              </a:lnSpc>
              <a:spcBef>
                <a:spcPts val="1000"/>
              </a:spcBef>
              <a:buFont typeface="Arial" panose="020B0604020202020204" pitchFamily="34" charset="0"/>
              <a:buNone/>
              <a:defRPr sz="800" kern="1200">
                <a:solidFill>
                  <a:srgbClr val="7F7F7F"/>
                </a:solidFill>
                <a:latin typeface="+mn-lt"/>
                <a:ea typeface="+mn-ea"/>
                <a:cs typeface="+mn-cs"/>
              </a:defRPr>
            </a:lvl1pPr>
            <a:lvl2pPr marL="6858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US" dirty="0">
                <a:solidFill>
                  <a:schemeClr val="bg1">
                    <a:lumMod val="65000"/>
                  </a:schemeClr>
                </a:solidFill>
              </a:rPr>
              <a:t>import this: building your first python package | Luke Keating Hughes | 27/10/2020</a:t>
            </a:r>
          </a:p>
        </p:txBody>
      </p:sp>
      <p:sp>
        <p:nvSpPr>
          <p:cNvPr id="4" name="Espace réservé du texte 3"/>
          <p:cNvSpPr>
            <a:spLocks noGrp="1"/>
          </p:cNvSpPr>
          <p:nvPr userDrawn="1">
            <p:ph type="body" idx="1"/>
          </p:nvPr>
        </p:nvSpPr>
        <p:spPr>
          <a:xfrm>
            <a:off x="227348" y="1815352"/>
            <a:ext cx="11700000" cy="4466201"/>
          </a:xfrm>
          <a:prstGeom prst="rect">
            <a:avLst/>
          </a:prstGeom>
        </p:spPr>
        <p:txBody>
          <a:bodyPr vert="horz" lIns="0" tIns="0" rIns="0" bIns="0" rtlCol="0">
            <a:normAutofit/>
          </a:body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 name="Espace réservé du titre 8"/>
          <p:cNvSpPr>
            <a:spLocks noGrp="1"/>
          </p:cNvSpPr>
          <p:nvPr>
            <p:ph type="title"/>
          </p:nvPr>
        </p:nvSpPr>
        <p:spPr>
          <a:xfrm>
            <a:off x="227349" y="0"/>
            <a:ext cx="11125236" cy="1104900"/>
          </a:xfrm>
          <a:prstGeom prst="rect">
            <a:avLst/>
          </a:prstGeom>
        </p:spPr>
        <p:txBody>
          <a:bodyPr vert="horz" lIns="0" tIns="0" rIns="0" bIns="0" rtlCol="0" anchor="ctr">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a:t>
            </a:r>
            <a:r>
              <a:rPr lang="fr-FR" dirty="0" err="1"/>
              <a:t>title</a:t>
            </a:r>
            <a:endParaRPr lang="en-US" dirty="0"/>
          </a:p>
        </p:txBody>
      </p:sp>
      <p:grpSp>
        <p:nvGrpSpPr>
          <p:cNvPr id="3" name="Groupe 2">
            <a:extLst>
              <a:ext uri="{FF2B5EF4-FFF2-40B4-BE49-F238E27FC236}">
                <a16:creationId xmlns:a16="http://schemas.microsoft.com/office/drawing/2014/main" id="{231F4250-75BE-456B-A9D8-680BA4145249}"/>
              </a:ext>
            </a:extLst>
          </p:cNvPr>
          <p:cNvGrpSpPr/>
          <p:nvPr userDrawn="1"/>
        </p:nvGrpSpPr>
        <p:grpSpPr>
          <a:xfrm>
            <a:off x="12355040" y="33161"/>
            <a:ext cx="360000" cy="1800000"/>
            <a:chOff x="12355040" y="33161"/>
            <a:chExt cx="360000" cy="1800000"/>
          </a:xfrm>
        </p:grpSpPr>
        <p:sp>
          <p:nvSpPr>
            <p:cNvPr id="11" name="Rectangle 10">
              <a:extLst>
                <a:ext uri="{FF2B5EF4-FFF2-40B4-BE49-F238E27FC236}">
                  <a16:creationId xmlns:a16="http://schemas.microsoft.com/office/drawing/2014/main" id="{EF1244FD-1856-4971-9A73-AD6DF3F42A90}"/>
                </a:ext>
              </a:extLst>
            </p:cNvPr>
            <p:cNvSpPr/>
            <p:nvPr userDrawn="1"/>
          </p:nvSpPr>
          <p:spPr>
            <a:xfrm>
              <a:off x="12355040" y="33161"/>
              <a:ext cx="360000" cy="360000"/>
            </a:xfrm>
            <a:prstGeom prst="rect">
              <a:avLst/>
            </a:prstGeom>
            <a:solidFill>
              <a:srgbClr val="0070A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2" name="Rectangle 11">
              <a:extLst>
                <a:ext uri="{FF2B5EF4-FFF2-40B4-BE49-F238E27FC236}">
                  <a16:creationId xmlns:a16="http://schemas.microsoft.com/office/drawing/2014/main" id="{22B40C78-6F20-4C95-AB26-B29FEC0FF747}"/>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3" name="Rectangle 12">
              <a:extLst>
                <a:ext uri="{FF2B5EF4-FFF2-40B4-BE49-F238E27FC236}">
                  <a16:creationId xmlns:a16="http://schemas.microsoft.com/office/drawing/2014/main" id="{1AED4E7D-39CE-49AE-9D4C-16EA940CBE5F}"/>
                </a:ext>
              </a:extLst>
            </p:cNvPr>
            <p:cNvSpPr/>
            <p:nvPr userDrawn="1"/>
          </p:nvSpPr>
          <p:spPr>
            <a:xfrm>
              <a:off x="12355040" y="753161"/>
              <a:ext cx="360000" cy="360000"/>
            </a:xfrm>
            <a:prstGeom prst="rect">
              <a:avLst/>
            </a:prstGeom>
            <a:solidFill>
              <a:srgbClr val="2B0A3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4" name="Rectangle 13">
              <a:extLst>
                <a:ext uri="{FF2B5EF4-FFF2-40B4-BE49-F238E27FC236}">
                  <a16:creationId xmlns:a16="http://schemas.microsoft.com/office/drawing/2014/main" id="{392DC803-B0F7-4D0E-81CA-9DDCB14FA42C}"/>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5" name="Rectangle 14">
              <a:extLst>
                <a:ext uri="{FF2B5EF4-FFF2-40B4-BE49-F238E27FC236}">
                  <a16:creationId xmlns:a16="http://schemas.microsoft.com/office/drawing/2014/main" id="{03C5671A-353B-4887-BEEF-56CEFAE8D83D}"/>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grpSp>
        <p:nvGrpSpPr>
          <p:cNvPr id="5" name="Groupe 4">
            <a:extLst>
              <a:ext uri="{FF2B5EF4-FFF2-40B4-BE49-F238E27FC236}">
                <a16:creationId xmlns:a16="http://schemas.microsoft.com/office/drawing/2014/main" id="{CC6ACEFF-8651-4C08-BAF6-3BFAE6473DAF}"/>
              </a:ext>
            </a:extLst>
          </p:cNvPr>
          <p:cNvGrpSpPr/>
          <p:nvPr userDrawn="1"/>
        </p:nvGrpSpPr>
        <p:grpSpPr>
          <a:xfrm>
            <a:off x="12355040" y="1954479"/>
            <a:ext cx="360000" cy="4875772"/>
            <a:chOff x="12355040" y="1954479"/>
            <a:chExt cx="360000" cy="4875772"/>
          </a:xfrm>
        </p:grpSpPr>
        <p:sp>
          <p:nvSpPr>
            <p:cNvPr id="16" name="Rectangle 15">
              <a:extLst>
                <a:ext uri="{FF2B5EF4-FFF2-40B4-BE49-F238E27FC236}">
                  <a16:creationId xmlns:a16="http://schemas.microsoft.com/office/drawing/2014/main" id="{D27E2B2B-AB85-4173-AB1F-61084925AA83}"/>
                </a:ext>
              </a:extLst>
            </p:cNvPr>
            <p:cNvSpPr/>
            <p:nvPr userDrawn="1"/>
          </p:nvSpPr>
          <p:spPr>
            <a:xfrm>
              <a:off x="12355040" y="1954479"/>
              <a:ext cx="360000" cy="360000"/>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7" name="Rectangle 16">
              <a:extLst>
                <a:ext uri="{FF2B5EF4-FFF2-40B4-BE49-F238E27FC236}">
                  <a16:creationId xmlns:a16="http://schemas.microsoft.com/office/drawing/2014/main" id="{0DDEBD8A-CA0B-4D62-9426-DFB2D4742184}"/>
                </a:ext>
              </a:extLst>
            </p:cNvPr>
            <p:cNvSpPr/>
            <p:nvPr userDrawn="1"/>
          </p:nvSpPr>
          <p:spPr>
            <a:xfrm>
              <a:off x="12355040" y="2301846"/>
              <a:ext cx="360000" cy="360000"/>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lgn="ctr">
                <a:spcAft>
                  <a:spcPts val="300"/>
                </a:spcAft>
              </a:pPr>
              <a:endParaRPr lang="en-GB" sz="900" dirty="0"/>
            </a:p>
          </p:txBody>
        </p:sp>
        <p:sp>
          <p:nvSpPr>
            <p:cNvPr id="18" name="Rectangle 17">
              <a:extLst>
                <a:ext uri="{FF2B5EF4-FFF2-40B4-BE49-F238E27FC236}">
                  <a16:creationId xmlns:a16="http://schemas.microsoft.com/office/drawing/2014/main" id="{65515214-3AFD-4A2B-95C5-2FDFF59A1BE2}"/>
                </a:ext>
              </a:extLst>
            </p:cNvPr>
            <p:cNvSpPr/>
            <p:nvPr userDrawn="1"/>
          </p:nvSpPr>
          <p:spPr>
            <a:xfrm>
              <a:off x="12355040" y="5080782"/>
              <a:ext cx="360000" cy="360000"/>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19" name="Rectangle 18">
              <a:extLst>
                <a:ext uri="{FF2B5EF4-FFF2-40B4-BE49-F238E27FC236}">
                  <a16:creationId xmlns:a16="http://schemas.microsoft.com/office/drawing/2014/main" id="{D674829A-E5EF-4140-B9ED-AC7745AB028D}"/>
                </a:ext>
              </a:extLst>
            </p:cNvPr>
            <p:cNvSpPr/>
            <p:nvPr userDrawn="1"/>
          </p:nvSpPr>
          <p:spPr>
            <a:xfrm>
              <a:off x="12355040" y="6470251"/>
              <a:ext cx="360000" cy="360000"/>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0" name="Rectangle 19">
              <a:extLst>
                <a:ext uri="{FF2B5EF4-FFF2-40B4-BE49-F238E27FC236}">
                  <a16:creationId xmlns:a16="http://schemas.microsoft.com/office/drawing/2014/main" id="{E59B3FCE-0262-45FE-BE39-9459C5BC7FEE}"/>
                </a:ext>
              </a:extLst>
            </p:cNvPr>
            <p:cNvSpPr/>
            <p:nvPr userDrawn="1"/>
          </p:nvSpPr>
          <p:spPr>
            <a:xfrm>
              <a:off x="12355040" y="4038681"/>
              <a:ext cx="360000" cy="360000"/>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2" name="Rectangle 21">
              <a:extLst>
                <a:ext uri="{FF2B5EF4-FFF2-40B4-BE49-F238E27FC236}">
                  <a16:creationId xmlns:a16="http://schemas.microsoft.com/office/drawing/2014/main" id="{F5D692DE-D6DE-4022-9F2F-5F8C1403E4D0}"/>
                </a:ext>
              </a:extLst>
            </p:cNvPr>
            <p:cNvSpPr/>
            <p:nvPr userDrawn="1"/>
          </p:nvSpPr>
          <p:spPr>
            <a:xfrm>
              <a:off x="12355040" y="4733415"/>
              <a:ext cx="360000" cy="360000"/>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3" name="Rectangle 22">
              <a:extLst>
                <a:ext uri="{FF2B5EF4-FFF2-40B4-BE49-F238E27FC236}">
                  <a16:creationId xmlns:a16="http://schemas.microsoft.com/office/drawing/2014/main" id="{35EEF2F0-E01D-4851-96E7-30214EC78A3B}"/>
                </a:ext>
              </a:extLst>
            </p:cNvPr>
            <p:cNvSpPr/>
            <p:nvPr userDrawn="1"/>
          </p:nvSpPr>
          <p:spPr>
            <a:xfrm>
              <a:off x="12355040" y="3691314"/>
              <a:ext cx="360000" cy="360000"/>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4" name="Rectangle 23">
              <a:extLst>
                <a:ext uri="{FF2B5EF4-FFF2-40B4-BE49-F238E27FC236}">
                  <a16:creationId xmlns:a16="http://schemas.microsoft.com/office/drawing/2014/main" id="{468B1DDD-74B0-4453-A996-5BA8693FF545}"/>
                </a:ext>
              </a:extLst>
            </p:cNvPr>
            <p:cNvSpPr/>
            <p:nvPr userDrawn="1"/>
          </p:nvSpPr>
          <p:spPr>
            <a:xfrm>
              <a:off x="12355040" y="2649213"/>
              <a:ext cx="360000" cy="360000"/>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5" name="Rectangle 24">
              <a:extLst>
                <a:ext uri="{FF2B5EF4-FFF2-40B4-BE49-F238E27FC236}">
                  <a16:creationId xmlns:a16="http://schemas.microsoft.com/office/drawing/2014/main" id="{8809D5E9-1B2A-4D30-A4DD-47B7C9BBCEDC}"/>
                </a:ext>
              </a:extLst>
            </p:cNvPr>
            <p:cNvSpPr/>
            <p:nvPr userDrawn="1"/>
          </p:nvSpPr>
          <p:spPr>
            <a:xfrm>
              <a:off x="12355040" y="2996580"/>
              <a:ext cx="360000" cy="360000"/>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6" name="Rectangle 25">
              <a:extLst>
                <a:ext uri="{FF2B5EF4-FFF2-40B4-BE49-F238E27FC236}">
                  <a16:creationId xmlns:a16="http://schemas.microsoft.com/office/drawing/2014/main" id="{995FF3A0-94CA-40BA-AF81-B777FF5FD489}"/>
                </a:ext>
              </a:extLst>
            </p:cNvPr>
            <p:cNvSpPr/>
            <p:nvPr userDrawn="1"/>
          </p:nvSpPr>
          <p:spPr>
            <a:xfrm>
              <a:off x="12355040" y="3343947"/>
              <a:ext cx="360000" cy="360000"/>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7" name="Rectangle 26">
              <a:extLst>
                <a:ext uri="{FF2B5EF4-FFF2-40B4-BE49-F238E27FC236}">
                  <a16:creationId xmlns:a16="http://schemas.microsoft.com/office/drawing/2014/main" id="{9F83F12C-5135-43B7-B1D8-A0A72DB85AED}"/>
                </a:ext>
              </a:extLst>
            </p:cNvPr>
            <p:cNvSpPr/>
            <p:nvPr userDrawn="1"/>
          </p:nvSpPr>
          <p:spPr>
            <a:xfrm>
              <a:off x="12355040" y="6122883"/>
              <a:ext cx="360000" cy="360000"/>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8" name="Rectangle 27">
              <a:extLst>
                <a:ext uri="{FF2B5EF4-FFF2-40B4-BE49-F238E27FC236}">
                  <a16:creationId xmlns:a16="http://schemas.microsoft.com/office/drawing/2014/main" id="{256CA1CF-2C4A-42DA-94F5-CB5E5B47F24B}"/>
                </a:ext>
              </a:extLst>
            </p:cNvPr>
            <p:cNvSpPr/>
            <p:nvPr userDrawn="1"/>
          </p:nvSpPr>
          <p:spPr>
            <a:xfrm>
              <a:off x="12355040" y="5775516"/>
              <a:ext cx="360000" cy="360000"/>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29" name="Rectangle 28">
              <a:extLst>
                <a:ext uri="{FF2B5EF4-FFF2-40B4-BE49-F238E27FC236}">
                  <a16:creationId xmlns:a16="http://schemas.microsoft.com/office/drawing/2014/main" id="{47F07AFA-8569-4B3B-854A-60B26629D96D}"/>
                </a:ext>
              </a:extLst>
            </p:cNvPr>
            <p:cNvSpPr/>
            <p:nvPr userDrawn="1"/>
          </p:nvSpPr>
          <p:spPr>
            <a:xfrm>
              <a:off x="12355040" y="5428149"/>
              <a:ext cx="360000" cy="360000"/>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30" name="Rectangle 29">
              <a:extLst>
                <a:ext uri="{FF2B5EF4-FFF2-40B4-BE49-F238E27FC236}">
                  <a16:creationId xmlns:a16="http://schemas.microsoft.com/office/drawing/2014/main" id="{8103554C-8B73-4C9A-AFFF-55D6E47A0E76}"/>
                </a:ext>
              </a:extLst>
            </p:cNvPr>
            <p:cNvSpPr/>
            <p:nvPr userDrawn="1"/>
          </p:nvSpPr>
          <p:spPr>
            <a:xfrm>
              <a:off x="12355040" y="4386048"/>
              <a:ext cx="360000" cy="360000"/>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1762778664"/>
      </p:ext>
    </p:extLst>
  </p:cSld>
  <p:clrMap bg1="lt1" tx1="dk1" bg2="lt2" tx2="dk2" accent1="accent1" accent2="accent2" accent3="accent3" accent4="accent4" accent5="accent5" accent6="accent6" hlink="hlink" folHlink="folHlink"/>
  <p:sldLayoutIdLst>
    <p:sldLayoutId id="2147483828" r:id="rId1"/>
    <p:sldLayoutId id="2147483827" r:id="rId2"/>
    <p:sldLayoutId id="2147483831" r:id="rId3"/>
    <p:sldLayoutId id="2147483833" r:id="rId4"/>
    <p:sldLayoutId id="2147483837" r:id="rId5"/>
    <p:sldLayoutId id="2147483834" r:id="rId6"/>
    <p:sldLayoutId id="2147483821" r:id="rId7"/>
    <p:sldLayoutId id="2147483877" r:id="rId8"/>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709">
          <p15:clr>
            <a:srgbClr val="F26B43"/>
          </p15:clr>
        </p15:guide>
        <p15:guide id="2" pos="7506">
          <p15:clr>
            <a:srgbClr val="F26B43"/>
          </p15:clr>
        </p15:guide>
        <p15:guide id="3" orient="horz" pos="4088">
          <p15:clr>
            <a:srgbClr val="F26B43"/>
          </p15:clr>
        </p15:guide>
        <p15:guide id="4" pos="143">
          <p15:clr>
            <a:srgbClr val="F26B43"/>
          </p15:clr>
        </p15:guide>
        <p15:guide id="5" orient="horz" pos="1139">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8"/>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4709" name="think-cell Slide" r:id="rId9" imgW="270" imgH="270" progId="TCLayout.ActiveDocument.1">
                  <p:embed/>
                </p:oleObj>
              </mc:Choice>
              <mc:Fallback>
                <p:oleObj name="think-cell Slide" r:id="rId9" imgW="270" imgH="270" progId="TCLayout.ActiveDocument.1">
                  <p:embed/>
                  <p:pic>
                    <p:nvPicPr>
                      <p:cNvPr id="0" name="Picture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 name="Groupe 2">
            <a:extLst>
              <a:ext uri="{FF2B5EF4-FFF2-40B4-BE49-F238E27FC236}">
                <a16:creationId xmlns:a16="http://schemas.microsoft.com/office/drawing/2014/main" id="{2B612A8E-B9C0-4A33-BDF0-7B934FC0FA7B}"/>
              </a:ext>
            </a:extLst>
          </p:cNvPr>
          <p:cNvGrpSpPr/>
          <p:nvPr userDrawn="1"/>
        </p:nvGrpSpPr>
        <p:grpSpPr>
          <a:xfrm>
            <a:off x="12355040" y="33161"/>
            <a:ext cx="360000" cy="1800000"/>
            <a:chOff x="12355040" y="33161"/>
            <a:chExt cx="360000" cy="1800000"/>
          </a:xfrm>
        </p:grpSpPr>
        <p:sp>
          <p:nvSpPr>
            <p:cNvPr id="4" name="Rectangle 3">
              <a:extLst>
                <a:ext uri="{FF2B5EF4-FFF2-40B4-BE49-F238E27FC236}">
                  <a16:creationId xmlns:a16="http://schemas.microsoft.com/office/drawing/2014/main" id="{8759ABE2-EA66-4C96-A730-7AE70F160C4A}"/>
                </a:ext>
              </a:extLst>
            </p:cNvPr>
            <p:cNvSpPr/>
            <p:nvPr userDrawn="1"/>
          </p:nvSpPr>
          <p:spPr>
            <a:xfrm>
              <a:off x="12355040" y="33161"/>
              <a:ext cx="360000" cy="3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5" name="Rectangle 4">
              <a:extLst>
                <a:ext uri="{FF2B5EF4-FFF2-40B4-BE49-F238E27FC236}">
                  <a16:creationId xmlns:a16="http://schemas.microsoft.com/office/drawing/2014/main" id="{A0575D8E-DADC-4A93-90E1-700FFEEB7476}"/>
                </a:ext>
              </a:extLst>
            </p:cNvPr>
            <p:cNvSpPr/>
            <p:nvPr userDrawn="1"/>
          </p:nvSpPr>
          <p:spPr>
            <a:xfrm>
              <a:off x="12355040" y="393161"/>
              <a:ext cx="360000" cy="360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6" name="Rectangle 5">
              <a:extLst>
                <a:ext uri="{FF2B5EF4-FFF2-40B4-BE49-F238E27FC236}">
                  <a16:creationId xmlns:a16="http://schemas.microsoft.com/office/drawing/2014/main" id="{797A0406-0F4B-4D43-9CEA-FDE61975CF1D}"/>
                </a:ext>
              </a:extLst>
            </p:cNvPr>
            <p:cNvSpPr/>
            <p:nvPr userDrawn="1"/>
          </p:nvSpPr>
          <p:spPr>
            <a:xfrm>
              <a:off x="12355040" y="753161"/>
              <a:ext cx="360000" cy="360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7" name="Rectangle 6">
              <a:extLst>
                <a:ext uri="{FF2B5EF4-FFF2-40B4-BE49-F238E27FC236}">
                  <a16:creationId xmlns:a16="http://schemas.microsoft.com/office/drawing/2014/main" id="{D5ADBA43-C200-4485-A4EC-E3C6D0E787EB}"/>
                </a:ext>
              </a:extLst>
            </p:cNvPr>
            <p:cNvSpPr/>
            <p:nvPr userDrawn="1"/>
          </p:nvSpPr>
          <p:spPr>
            <a:xfrm>
              <a:off x="12355040" y="1113161"/>
              <a:ext cx="360000" cy="360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sp>
          <p:nvSpPr>
            <p:cNvPr id="8" name="Rectangle 7">
              <a:extLst>
                <a:ext uri="{FF2B5EF4-FFF2-40B4-BE49-F238E27FC236}">
                  <a16:creationId xmlns:a16="http://schemas.microsoft.com/office/drawing/2014/main" id="{23914078-BC81-4D4F-882A-303F25DADB61}"/>
                </a:ext>
              </a:extLst>
            </p:cNvPr>
            <p:cNvSpPr/>
            <p:nvPr userDrawn="1"/>
          </p:nvSpPr>
          <p:spPr>
            <a:xfrm>
              <a:off x="12355040" y="1473161"/>
              <a:ext cx="360000" cy="3600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300"/>
                </a:spcAft>
              </a:pPr>
              <a:endParaRPr lang="en-GB" sz="900" dirty="0"/>
            </a:p>
          </p:txBody>
        </p:sp>
      </p:grpSp>
    </p:spTree>
    <p:extLst>
      <p:ext uri="{BB962C8B-B14F-4D97-AF65-F5344CB8AC3E}">
        <p14:creationId xmlns:p14="http://schemas.microsoft.com/office/powerpoint/2010/main" val="2458042863"/>
      </p:ext>
    </p:extLst>
  </p:cSld>
  <p:clrMap bg1="lt1" tx1="dk1" bg2="lt2" tx2="dk2" accent1="accent1" accent2="accent2" accent3="accent3" accent4="accent4" accent5="accent5" accent6="accent6" hlink="hlink" folHlink="folHlink"/>
  <p:sldLayoutIdLst>
    <p:sldLayoutId id="2147483839" r:id="rId1"/>
    <p:sldLayoutId id="2147483855" r:id="rId2"/>
    <p:sldLayoutId id="2147483841" r:id="rId3"/>
    <p:sldLayoutId id="2147483880" r:id="rId4"/>
    <p:sldLayoutId id="2147483881" r:id="rId5"/>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7506">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aphicFrame>
        <p:nvGraphicFramePr>
          <p:cNvPr id="21" name="Object 20" hidden="1"/>
          <p:cNvGraphicFramePr>
            <a:graphicFrameLocks noChangeAspect="1"/>
          </p:cNvGraphicFramePr>
          <p:nvPr>
            <p:custDataLst>
              <p:tags r:id="rId5"/>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29825" name="think-cell Slide" r:id="rId6" imgW="270" imgH="270" progId="TCLayout.ActiveDocument.1">
                  <p:embed/>
                </p:oleObj>
              </mc:Choice>
              <mc:Fallback>
                <p:oleObj name="think-cell Slide" r:id="rId6" imgW="270" imgH="270" progId="TCLayout.ActiveDocument.1">
                  <p:embed/>
                  <p:pic>
                    <p:nvPicPr>
                      <p:cNvPr id="0"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768834783"/>
      </p:ext>
    </p:extLst>
  </p:cSld>
  <p:clrMap bg1="lt1" tx1="dk1" bg2="lt2" tx2="dk2" accent1="accent1" accent2="accent2" accent3="accent3" accent4="accent4" accent5="accent5" accent6="accent6" hlink="hlink" folHlink="folHlink"/>
  <p:sldLayoutIdLst>
    <p:sldLayoutId id="2147483864" r:id="rId1"/>
    <p:sldLayoutId id="2147483865" r:id="rId2"/>
  </p:sldLayoutIdLst>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3000" b="0" i="0" u="none" strike="noStrike" kern="1200" cap="none" spc="0" normalizeH="0" baseline="0" noProof="0" dirty="0">
          <a:ln>
            <a:noFill/>
          </a:ln>
          <a:solidFill>
            <a:schemeClr val="accent1"/>
          </a:solidFill>
          <a:effectLst/>
          <a:uLnTx/>
          <a:uFillTx/>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539750" indent="-179388" algn="l" defTabSz="914400" rtl="0" eaLnBrk="1" latinLnBrk="0" hangingPunct="1">
        <a:lnSpc>
          <a:spcPct val="90000"/>
        </a:lnSpc>
        <a:spcBef>
          <a:spcPts val="500"/>
        </a:spcBef>
        <a:buClr>
          <a:schemeClr val="accent1"/>
        </a:buClr>
        <a:buFont typeface="Arial" panose="020B0604020202020204" pitchFamily="34" charset="0"/>
        <a:buChar char="•"/>
        <a:defRPr sz="1800" kern="1200">
          <a:solidFill>
            <a:schemeClr val="tx1"/>
          </a:solidFill>
          <a:latin typeface="+mj-lt"/>
          <a:ea typeface="+mn-ea"/>
          <a:cs typeface="+mn-cs"/>
        </a:defRPr>
      </a:lvl2pPr>
      <a:lvl3pPr marL="900113" indent="-179388"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1260475" indent="-179388" algn="l" defTabSz="914400" rtl="0" eaLnBrk="1" latinLnBrk="0" hangingPunct="1">
        <a:lnSpc>
          <a:spcPct val="90000"/>
        </a:lnSpc>
        <a:spcBef>
          <a:spcPts val="500"/>
        </a:spcBef>
        <a:buClr>
          <a:schemeClr val="accent3"/>
        </a:buClr>
        <a:buFont typeface="Arial" panose="020B0604020202020204" pitchFamily="34" charset="0"/>
        <a:buChar char="•"/>
        <a:defRPr sz="1400" kern="1200">
          <a:solidFill>
            <a:schemeClr val="tx1"/>
          </a:solidFill>
          <a:latin typeface="+mj-lt"/>
          <a:ea typeface="+mn-ea"/>
          <a:cs typeface="+mn-cs"/>
        </a:defRPr>
      </a:lvl4pPr>
      <a:lvl5pPr marL="1620838" indent="-179388"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57">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hyperlink" Target="https://docs.python-guide.org/dev/virtualenvs/"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1.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38.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37.png"/><Relationship Id="rId5" Type="http://schemas.openxmlformats.org/officeDocument/2006/relationships/image" Target="../media/image36.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7.jpeg"/><Relationship Id="rId5" Type="http://schemas.openxmlformats.org/officeDocument/2006/relationships/image" Target="../media/image36.wmf"/><Relationship Id="rId4" Type="http://schemas.openxmlformats.org/officeDocument/2006/relationships/oleObject" Target="../embeddings/oleObject13.bin"/></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7.jpeg"/><Relationship Id="rId5" Type="http://schemas.openxmlformats.org/officeDocument/2006/relationships/image" Target="../media/image36.wmf"/><Relationship Id="rId4" Type="http://schemas.openxmlformats.org/officeDocument/2006/relationships/oleObject" Target="../embeddings/oleObject14.bin"/></Relationships>
</file>

<file path=ppt/slides/_rels/slide19.xml.rels><?xml version="1.0" encoding="UTF-8" standalone="yes"?>
<Relationships xmlns="http://schemas.openxmlformats.org/package/2006/relationships"><Relationship Id="rId3" Type="http://schemas.openxmlformats.org/officeDocument/2006/relationships/hyperlink" Target="https://neopythonic.blogspot.com/2008/10/why-explicit-self-has-to-stay.htm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17.jpeg"/><Relationship Id="rId5" Type="http://schemas.openxmlformats.org/officeDocument/2006/relationships/image" Target="../media/image36.wmf"/><Relationship Id="rId4" Type="http://schemas.openxmlformats.org/officeDocument/2006/relationships/oleObject" Target="../embeddings/oleObject15.bin"/></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17.jpeg"/><Relationship Id="rId5" Type="http://schemas.openxmlformats.org/officeDocument/2006/relationships/image" Target="../media/image36.wmf"/><Relationship Id="rId4" Type="http://schemas.openxmlformats.org/officeDocument/2006/relationships/oleObject" Target="../embeddings/oleObject16.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17.jpeg"/><Relationship Id="rId5" Type="http://schemas.openxmlformats.org/officeDocument/2006/relationships/image" Target="../media/image36.wmf"/><Relationship Id="rId4" Type="http://schemas.openxmlformats.org/officeDocument/2006/relationships/oleObject" Target="../embeddings/oleObject17.bin"/></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https://www.python.org/dev/peps/pep-0257/"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hyperlink" Target="https://packaging.python.org/tutorials/packaging-projects/"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jpeg"/><Relationship Id="rId9" Type="http://schemas.microsoft.com/office/2007/relationships/hdphoto" Target="../media/hdphoto6.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7988" y="2492896"/>
            <a:ext cx="8208292" cy="1475154"/>
          </a:xfrm>
        </p:spPr>
        <p:txBody>
          <a:bodyPr/>
          <a:lstStyle/>
          <a:p>
            <a:r>
              <a:rPr lang="en-US" dirty="0"/>
              <a:t>import this: building your first python package</a:t>
            </a:r>
            <a:endParaRPr lang="en-GB" dirty="0"/>
          </a:p>
        </p:txBody>
      </p:sp>
      <p:sp>
        <p:nvSpPr>
          <p:cNvPr id="3" name="Subtitle 2"/>
          <p:cNvSpPr>
            <a:spLocks noGrp="1"/>
          </p:cNvSpPr>
          <p:nvPr>
            <p:ph type="subTitle" idx="1"/>
          </p:nvPr>
        </p:nvSpPr>
        <p:spPr>
          <a:xfrm>
            <a:off x="407988" y="4149080"/>
            <a:ext cx="4774257" cy="1223963"/>
          </a:xfrm>
        </p:spPr>
        <p:txBody>
          <a:bodyPr/>
          <a:lstStyle/>
          <a:p>
            <a:r>
              <a:rPr lang="en-US" dirty="0"/>
              <a:t>Luke Keating Hughes 27/10/2020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little bit about the audience</a:t>
            </a:r>
            <a:endParaRPr lang="en-GB" dirty="0"/>
          </a:p>
        </p:txBody>
      </p:sp>
      <p:sp>
        <p:nvSpPr>
          <p:cNvPr id="6" name="Text Placeholder 5"/>
          <p:cNvSpPr>
            <a:spLocks noGrp="1"/>
          </p:cNvSpPr>
          <p:nvPr>
            <p:ph type="body" sz="quarter" idx="11"/>
          </p:nvPr>
        </p:nvSpPr>
        <p:spPr/>
        <p:txBody>
          <a:bodyPr/>
          <a:lstStyle/>
          <a:p>
            <a:r>
              <a:rPr lang="en-GB" dirty="0"/>
              <a:t>Icebreaker</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2349000"/>
            <a:ext cx="10872000" cy="2677656"/>
          </a:xfrm>
          <a:prstGeom prst="rect">
            <a:avLst/>
          </a:prstGeom>
          <a:noFill/>
        </p:spPr>
        <p:txBody>
          <a:bodyPr wrap="square" rtlCol="0">
            <a:spAutoFit/>
          </a:bodyPr>
          <a:lstStyle/>
          <a:p>
            <a:r>
              <a:rPr lang="en-GB" sz="2400" dirty="0"/>
              <a:t>Could we go around the room and introduce ourselves by saying:</a:t>
            </a:r>
          </a:p>
          <a:p>
            <a:pPr marL="1200150" lvl="2" indent="-285750">
              <a:buFont typeface="Arial" panose="020B0604020202020204" pitchFamily="34" charset="0"/>
              <a:buChar char="•"/>
            </a:pPr>
            <a:r>
              <a:rPr lang="en-AU" sz="2400" dirty="0"/>
              <a:t>Your name,</a:t>
            </a:r>
          </a:p>
          <a:p>
            <a:pPr marL="1200150" lvl="2" indent="-285750">
              <a:buFont typeface="Arial" panose="020B0604020202020204" pitchFamily="34" charset="0"/>
              <a:buChar char="•"/>
            </a:pPr>
            <a:r>
              <a:rPr lang="en-AU" sz="2400" dirty="0"/>
              <a:t>Your preferred pronouns (he/she/they),</a:t>
            </a:r>
          </a:p>
          <a:p>
            <a:pPr marL="1200150" lvl="2" indent="-285750">
              <a:buFont typeface="Arial" panose="020B0604020202020204" pitchFamily="34" charset="0"/>
              <a:buChar char="•"/>
            </a:pPr>
            <a:r>
              <a:rPr lang="en-AU" sz="2400" dirty="0"/>
              <a:t>How often you use python,</a:t>
            </a:r>
          </a:p>
          <a:p>
            <a:pPr marL="1200150" lvl="2" indent="-285750">
              <a:buFont typeface="Arial" panose="020B0604020202020204" pitchFamily="34" charset="0"/>
              <a:buChar char="•"/>
            </a:pPr>
            <a:r>
              <a:rPr lang="en-AU" sz="2400" dirty="0"/>
              <a:t>One thing they would like to understand better about python. (e.g. what’s with the underscores?)</a:t>
            </a:r>
          </a:p>
          <a:p>
            <a:pPr marL="1200150" lvl="2" indent="-285750">
              <a:buFont typeface="Arial" panose="020B0604020202020204" pitchFamily="34" charset="0"/>
              <a:buChar char="•"/>
            </a:pPr>
            <a:endParaRPr lang="en-AU" sz="2400" dirty="0"/>
          </a:p>
        </p:txBody>
      </p:sp>
    </p:spTree>
    <p:extLst>
      <p:ext uri="{BB962C8B-B14F-4D97-AF65-F5344CB8AC3E}">
        <p14:creationId xmlns:p14="http://schemas.microsoft.com/office/powerpoint/2010/main" val="7993461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First things first</a:t>
            </a:r>
            <a:endParaRPr lang="en-GB" dirty="0"/>
          </a:p>
        </p:txBody>
      </p:sp>
      <p:sp>
        <p:nvSpPr>
          <p:cNvPr id="6" name="Text Placeholder 5"/>
          <p:cNvSpPr>
            <a:spLocks noGrp="1"/>
          </p:cNvSpPr>
          <p:nvPr>
            <p:ph type="body" sz="quarter" idx="11"/>
          </p:nvPr>
        </p:nvSpPr>
        <p:spPr/>
        <p:txBody>
          <a:bodyPr/>
          <a:lstStyle/>
          <a:p>
            <a:r>
              <a:rPr lang="en-GB" dirty="0"/>
              <a:t>Set up our project</a:t>
            </a:r>
          </a:p>
        </p:txBody>
      </p:sp>
      <p:pic>
        <p:nvPicPr>
          <p:cNvPr id="3" name="Picture 2" descr="Icon&#10;&#10;Description automatically generated">
            <a:extLst>
              <a:ext uri="{FF2B5EF4-FFF2-40B4-BE49-F238E27FC236}">
                <a16:creationId xmlns:a16="http://schemas.microsoft.com/office/drawing/2014/main" id="{84E7A233-F750-4377-93D6-75D3CED4AC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00" y="1845000"/>
            <a:ext cx="1296000" cy="1296000"/>
          </a:xfrm>
          <a:prstGeom prst="rect">
            <a:avLst/>
          </a:prstGeom>
        </p:spPr>
      </p:pic>
      <p:sp>
        <p:nvSpPr>
          <p:cNvPr id="7" name="TextBox 6">
            <a:extLst>
              <a:ext uri="{FF2B5EF4-FFF2-40B4-BE49-F238E27FC236}">
                <a16:creationId xmlns:a16="http://schemas.microsoft.com/office/drawing/2014/main" id="{98173C9A-BC3F-4AAF-B1DF-EBCB8FEB9D9F}"/>
              </a:ext>
            </a:extLst>
          </p:cNvPr>
          <p:cNvSpPr txBox="1"/>
          <p:nvPr/>
        </p:nvSpPr>
        <p:spPr>
          <a:xfrm>
            <a:off x="3360000" y="1845000"/>
            <a:ext cx="7704000" cy="1754326"/>
          </a:xfrm>
          <a:prstGeom prst="rect">
            <a:avLst/>
          </a:prstGeom>
          <a:noFill/>
        </p:spPr>
        <p:txBody>
          <a:bodyPr wrap="square" rtlCol="0">
            <a:spAutoFit/>
          </a:bodyPr>
          <a:lstStyle/>
          <a:p>
            <a:r>
              <a:rPr lang="en-GB" dirty="0"/>
              <a:t>Firstly, create a git project:</a:t>
            </a:r>
          </a:p>
          <a:p>
            <a:pPr marL="742950" lvl="1" indent="-285750">
              <a:buFont typeface="Arial" panose="020B0604020202020204" pitchFamily="34" charset="0"/>
              <a:buChar char="•"/>
            </a:pPr>
            <a:r>
              <a:rPr lang="en-GB" dirty="0"/>
              <a:t>Choose a git host (I’m going to choose GitHub)</a:t>
            </a:r>
          </a:p>
          <a:p>
            <a:pPr marL="742950" lvl="1" indent="-285750">
              <a:buFont typeface="Arial" panose="020B0604020202020204" pitchFamily="34" charset="0"/>
              <a:buChar char="•"/>
            </a:pPr>
            <a:r>
              <a:rPr lang="en-GB" dirty="0"/>
              <a:t>Create a very basic readme</a:t>
            </a:r>
          </a:p>
          <a:p>
            <a:pPr marL="742950" lvl="1" indent="-285750">
              <a:buFont typeface="Arial" panose="020B0604020202020204" pitchFamily="34" charset="0"/>
              <a:buChar char="•"/>
            </a:pPr>
            <a:r>
              <a:rPr lang="en-GB" dirty="0"/>
              <a:t>Choose a licence (I’m going to choose the MIT licence)</a:t>
            </a:r>
          </a:p>
          <a:p>
            <a:pPr marL="742950" lvl="1" indent="-285750">
              <a:buFont typeface="Arial" panose="020B0604020202020204" pitchFamily="34" charset="0"/>
              <a:buChar char="•"/>
            </a:pPr>
            <a:r>
              <a:rPr lang="en-GB" dirty="0"/>
              <a:t>Pull git project into my local</a:t>
            </a:r>
          </a:p>
          <a:p>
            <a:pPr marL="742950" lvl="1" indent="-285750">
              <a:buFont typeface="Arial" panose="020B0604020202020204" pitchFamily="34" charset="0"/>
              <a:buChar char="•"/>
            </a:pPr>
            <a:endParaRPr lang="en-AU" dirty="0"/>
          </a:p>
        </p:txBody>
      </p:sp>
      <p:pic>
        <p:nvPicPr>
          <p:cNvPr id="9" name="Picture 10" descr="https://www.younggates.com/uploads/1547662972python2.png">
            <a:extLst>
              <a:ext uri="{FF2B5EF4-FFF2-40B4-BE49-F238E27FC236}">
                <a16:creationId xmlns:a16="http://schemas.microsoft.com/office/drawing/2014/main" id="{BA351A28-7E44-48C0-BCEC-79CCB0BA20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650" r="23058"/>
          <a:stretch/>
        </p:blipFill>
        <p:spPr bwMode="auto">
          <a:xfrm>
            <a:off x="984000" y="4280791"/>
            <a:ext cx="1465491" cy="142860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7DE9B2A5-0683-42C1-AC2C-AC3FA3C31BC1}"/>
              </a:ext>
            </a:extLst>
          </p:cNvPr>
          <p:cNvSpPr txBox="1"/>
          <p:nvPr/>
        </p:nvSpPr>
        <p:spPr>
          <a:xfrm>
            <a:off x="3360000" y="4117929"/>
            <a:ext cx="7704000" cy="1754326"/>
          </a:xfrm>
          <a:prstGeom prst="rect">
            <a:avLst/>
          </a:prstGeom>
          <a:noFill/>
        </p:spPr>
        <p:txBody>
          <a:bodyPr wrap="square" rtlCol="0">
            <a:spAutoFit/>
          </a:bodyPr>
          <a:lstStyle/>
          <a:p>
            <a:r>
              <a:rPr lang="en-GB" dirty="0"/>
              <a:t>Secondly, set up a virtual environment:</a:t>
            </a:r>
          </a:p>
          <a:p>
            <a:pPr marL="742950" lvl="1" indent="-285750">
              <a:buFont typeface="Arial" panose="020B0604020202020204" pitchFamily="34" charset="0"/>
              <a:buChar char="•"/>
            </a:pPr>
            <a:r>
              <a:rPr lang="en-GB" dirty="0"/>
              <a:t>This is a very good idea for any new python project and it will help you understand the minimum requirements that your new project will require for other machines.</a:t>
            </a:r>
          </a:p>
          <a:p>
            <a:pPr marL="742950" lvl="1" indent="-285750">
              <a:buFont typeface="Arial" panose="020B0604020202020204" pitchFamily="34" charset="0"/>
              <a:buChar char="•"/>
            </a:pPr>
            <a:endParaRPr lang="en-GB" dirty="0"/>
          </a:p>
          <a:p>
            <a:pPr marL="742950" lvl="1" indent="-285750">
              <a:buFont typeface="Arial" panose="020B0604020202020204" pitchFamily="34" charset="0"/>
              <a:buChar char="•"/>
            </a:pPr>
            <a:endParaRPr lang="en-AU" dirty="0"/>
          </a:p>
        </p:txBody>
      </p:sp>
      <p:pic>
        <p:nvPicPr>
          <p:cNvPr id="66" name="Picture 65">
            <a:extLst>
              <a:ext uri="{FF2B5EF4-FFF2-40B4-BE49-F238E27FC236}">
                <a16:creationId xmlns:a16="http://schemas.microsoft.com/office/drawing/2014/main" id="{41E493CA-4316-4639-A900-51DDA93A6801}"/>
              </a:ext>
            </a:extLst>
          </p:cNvPr>
          <p:cNvPicPr>
            <a:picLocks noChangeAspect="1"/>
          </p:cNvPicPr>
          <p:nvPr/>
        </p:nvPicPr>
        <p:blipFill>
          <a:blip r:embed="rId5"/>
          <a:stretch>
            <a:fillRect/>
          </a:stretch>
        </p:blipFill>
        <p:spPr>
          <a:xfrm>
            <a:off x="4108570" y="5463735"/>
            <a:ext cx="3362794" cy="238158"/>
          </a:xfrm>
          <a:prstGeom prst="rect">
            <a:avLst/>
          </a:prstGeom>
        </p:spPr>
      </p:pic>
      <p:pic>
        <p:nvPicPr>
          <p:cNvPr id="68" name="Picture 67">
            <a:extLst>
              <a:ext uri="{FF2B5EF4-FFF2-40B4-BE49-F238E27FC236}">
                <a16:creationId xmlns:a16="http://schemas.microsoft.com/office/drawing/2014/main" id="{013CBD8A-455A-43BF-9EC4-896D1AF7D011}"/>
              </a:ext>
            </a:extLst>
          </p:cNvPr>
          <p:cNvPicPr>
            <a:picLocks noChangeAspect="1"/>
          </p:cNvPicPr>
          <p:nvPr/>
        </p:nvPicPr>
        <p:blipFill>
          <a:blip r:embed="rId6"/>
          <a:stretch>
            <a:fillRect/>
          </a:stretch>
        </p:blipFill>
        <p:spPr>
          <a:xfrm>
            <a:off x="4108570" y="5805000"/>
            <a:ext cx="3600953" cy="695422"/>
          </a:xfrm>
          <a:prstGeom prst="rect">
            <a:avLst/>
          </a:prstGeom>
        </p:spPr>
      </p:pic>
    </p:spTree>
    <p:extLst>
      <p:ext uri="{BB962C8B-B14F-4D97-AF65-F5344CB8AC3E}">
        <p14:creationId xmlns:p14="http://schemas.microsoft.com/office/powerpoint/2010/main" val="20056090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Virtual environment</a:t>
            </a:r>
            <a:endParaRPr lang="en-GB" dirty="0"/>
          </a:p>
        </p:txBody>
      </p:sp>
      <p:sp>
        <p:nvSpPr>
          <p:cNvPr id="6" name="Text Placeholder 5"/>
          <p:cNvSpPr>
            <a:spLocks noGrp="1"/>
          </p:cNvSpPr>
          <p:nvPr>
            <p:ph type="body" sz="quarter" idx="11"/>
          </p:nvPr>
        </p:nvSpPr>
        <p:spPr/>
        <p:txBody>
          <a:bodyPr/>
          <a:lstStyle/>
          <a:p>
            <a:r>
              <a:rPr lang="en-GB" dirty="0"/>
              <a:t>A little bit more context for those new to virtual environments</a:t>
            </a:r>
          </a:p>
        </p:txBody>
      </p:sp>
      <p:pic>
        <p:nvPicPr>
          <p:cNvPr id="10" name="Picture 9">
            <a:extLst>
              <a:ext uri="{FF2B5EF4-FFF2-40B4-BE49-F238E27FC236}">
                <a16:creationId xmlns:a16="http://schemas.microsoft.com/office/drawing/2014/main" id="{538E12A2-AE1E-4CC6-B1E6-002EBB3B8E24}"/>
              </a:ext>
            </a:extLst>
          </p:cNvPr>
          <p:cNvPicPr>
            <a:picLocks noChangeAspect="1"/>
          </p:cNvPicPr>
          <p:nvPr/>
        </p:nvPicPr>
        <p:blipFill rotWithShape="1">
          <a:blip r:embed="rId3"/>
          <a:srcRect b="3271"/>
          <a:stretch/>
        </p:blipFill>
        <p:spPr>
          <a:xfrm>
            <a:off x="227349" y="1580813"/>
            <a:ext cx="4915586" cy="645029"/>
          </a:xfrm>
          <a:prstGeom prst="rect">
            <a:avLst/>
          </a:prstGeom>
        </p:spPr>
      </p:pic>
      <p:pic>
        <p:nvPicPr>
          <p:cNvPr id="2" name="Picture 1">
            <a:extLst>
              <a:ext uri="{FF2B5EF4-FFF2-40B4-BE49-F238E27FC236}">
                <a16:creationId xmlns:a16="http://schemas.microsoft.com/office/drawing/2014/main" id="{532EE695-6A0B-41A3-8078-1394F914D817}"/>
              </a:ext>
            </a:extLst>
          </p:cNvPr>
          <p:cNvPicPr>
            <a:picLocks noChangeAspect="1"/>
          </p:cNvPicPr>
          <p:nvPr/>
        </p:nvPicPr>
        <p:blipFill>
          <a:blip r:embed="rId4"/>
          <a:stretch>
            <a:fillRect/>
          </a:stretch>
        </p:blipFill>
        <p:spPr>
          <a:xfrm>
            <a:off x="227349" y="2390630"/>
            <a:ext cx="11555438" cy="1038370"/>
          </a:xfrm>
          <a:prstGeom prst="rect">
            <a:avLst/>
          </a:prstGeom>
        </p:spPr>
      </p:pic>
      <p:pic>
        <p:nvPicPr>
          <p:cNvPr id="5" name="Picture 4">
            <a:extLst>
              <a:ext uri="{FF2B5EF4-FFF2-40B4-BE49-F238E27FC236}">
                <a16:creationId xmlns:a16="http://schemas.microsoft.com/office/drawing/2014/main" id="{4447339E-577C-419C-8717-EAED9C3BCB86}"/>
              </a:ext>
            </a:extLst>
          </p:cNvPr>
          <p:cNvPicPr>
            <a:picLocks noChangeAspect="1"/>
          </p:cNvPicPr>
          <p:nvPr/>
        </p:nvPicPr>
        <p:blipFill>
          <a:blip r:embed="rId5"/>
          <a:stretch>
            <a:fillRect/>
          </a:stretch>
        </p:blipFill>
        <p:spPr>
          <a:xfrm>
            <a:off x="227349" y="3511141"/>
            <a:ext cx="6344535" cy="1857634"/>
          </a:xfrm>
          <a:prstGeom prst="rect">
            <a:avLst/>
          </a:prstGeom>
        </p:spPr>
      </p:pic>
      <p:pic>
        <p:nvPicPr>
          <p:cNvPr id="8" name="Picture 7">
            <a:extLst>
              <a:ext uri="{FF2B5EF4-FFF2-40B4-BE49-F238E27FC236}">
                <a16:creationId xmlns:a16="http://schemas.microsoft.com/office/drawing/2014/main" id="{409F373A-3E85-403B-86DE-C72CAEF3EF7A}"/>
              </a:ext>
            </a:extLst>
          </p:cNvPr>
          <p:cNvPicPr>
            <a:picLocks noChangeAspect="1"/>
          </p:cNvPicPr>
          <p:nvPr/>
        </p:nvPicPr>
        <p:blipFill>
          <a:blip r:embed="rId6"/>
          <a:stretch>
            <a:fillRect/>
          </a:stretch>
        </p:blipFill>
        <p:spPr>
          <a:xfrm>
            <a:off x="336000" y="5157000"/>
            <a:ext cx="3600953" cy="695422"/>
          </a:xfrm>
          <a:prstGeom prst="rect">
            <a:avLst/>
          </a:prstGeom>
        </p:spPr>
      </p:pic>
      <p:sp>
        <p:nvSpPr>
          <p:cNvPr id="14" name="TextBox 13">
            <a:extLst>
              <a:ext uri="{FF2B5EF4-FFF2-40B4-BE49-F238E27FC236}">
                <a16:creationId xmlns:a16="http://schemas.microsoft.com/office/drawing/2014/main" id="{4DFBF537-9AB1-4F22-8302-C54F18CCA4E0}"/>
              </a:ext>
            </a:extLst>
          </p:cNvPr>
          <p:cNvSpPr txBox="1"/>
          <p:nvPr/>
        </p:nvSpPr>
        <p:spPr>
          <a:xfrm>
            <a:off x="257649" y="6021000"/>
            <a:ext cx="9964700" cy="523220"/>
          </a:xfrm>
          <a:prstGeom prst="rect">
            <a:avLst/>
          </a:prstGeom>
          <a:noFill/>
        </p:spPr>
        <p:txBody>
          <a:bodyPr wrap="square">
            <a:spAutoFit/>
          </a:bodyPr>
          <a:lstStyle/>
          <a:p>
            <a:r>
              <a:rPr lang="en-GB" sz="1400" dirty="0"/>
              <a:t>[Visit </a:t>
            </a:r>
            <a:r>
              <a:rPr lang="en-AU" sz="1400" dirty="0">
                <a:solidFill>
                  <a:schemeClr val="accent1"/>
                </a:solidFill>
                <a:hlinkClick r:id="rId7">
                  <a:extLst>
                    <a:ext uri="{A12FA001-AC4F-418D-AE19-62706E023703}">
                      <ahyp:hlinkClr xmlns:ahyp="http://schemas.microsoft.com/office/drawing/2018/hyperlinkcolor" val="tx"/>
                    </a:ext>
                  </a:extLst>
                </a:hlinkClick>
              </a:rPr>
              <a:t>https://docs.python-guide.org/dev/virtualenvs/</a:t>
            </a:r>
            <a:r>
              <a:rPr lang="en-AU" sz="1400" dirty="0"/>
              <a:t> for more information] </a:t>
            </a:r>
          </a:p>
          <a:p>
            <a:endParaRPr lang="en-AU" sz="1400" dirty="0">
              <a:solidFill>
                <a:schemeClr val="accent1"/>
              </a:solidFill>
            </a:endParaRPr>
          </a:p>
        </p:txBody>
      </p:sp>
    </p:spTree>
    <p:extLst>
      <p:ext uri="{BB962C8B-B14F-4D97-AF65-F5344CB8AC3E}">
        <p14:creationId xmlns:p14="http://schemas.microsoft.com/office/powerpoint/2010/main" val="2152531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quick note on package architecture</a:t>
            </a:r>
            <a:endParaRPr lang="en-GB" dirty="0"/>
          </a:p>
        </p:txBody>
      </p:sp>
      <p:sp>
        <p:nvSpPr>
          <p:cNvPr id="6" name="Text Placeholder 5"/>
          <p:cNvSpPr>
            <a:spLocks noGrp="1"/>
          </p:cNvSpPr>
          <p:nvPr>
            <p:ph type="body" sz="quarter" idx="11"/>
          </p:nvPr>
        </p:nvSpPr>
        <p:spPr/>
        <p:txBody>
          <a:bodyPr/>
          <a:lstStyle/>
          <a:p>
            <a:r>
              <a:rPr lang="en-GB" dirty="0"/>
              <a:t>So we can get started with the coding</a:t>
            </a:r>
          </a:p>
        </p:txBody>
      </p:sp>
      <p:sp>
        <p:nvSpPr>
          <p:cNvPr id="9" name="TextBox 8">
            <a:extLst>
              <a:ext uri="{FF2B5EF4-FFF2-40B4-BE49-F238E27FC236}">
                <a16:creationId xmlns:a16="http://schemas.microsoft.com/office/drawing/2014/main" id="{782CA0A1-0298-4A03-AA96-30CE05509DEB}"/>
              </a:ext>
            </a:extLst>
          </p:cNvPr>
          <p:cNvSpPr txBox="1"/>
          <p:nvPr/>
        </p:nvSpPr>
        <p:spPr>
          <a:xfrm>
            <a:off x="803708" y="5495005"/>
            <a:ext cx="10584585" cy="646331"/>
          </a:xfrm>
          <a:prstGeom prst="rect">
            <a:avLst/>
          </a:prstGeom>
          <a:noFill/>
        </p:spPr>
        <p:txBody>
          <a:bodyPr wrap="square" rtlCol="0">
            <a:spAutoFit/>
          </a:bodyPr>
          <a:lstStyle/>
          <a:p>
            <a:r>
              <a:rPr lang="en-GB" b="1" dirty="0"/>
              <a:t>Note: </a:t>
            </a:r>
            <a:r>
              <a:rPr lang="en-GB" dirty="0"/>
              <a:t>The </a:t>
            </a:r>
            <a:r>
              <a:rPr lang="en-GB" dirty="0">
                <a:highlight>
                  <a:srgbClr val="C0C0C0"/>
                </a:highlight>
                <a:latin typeface="Courier New" panose="02070309020205020404" pitchFamily="49" charset="0"/>
                <a:cs typeface="Courier New" panose="02070309020205020404" pitchFamily="49" charset="0"/>
              </a:rPr>
              <a:t>__init__.py</a:t>
            </a:r>
            <a:r>
              <a:rPr lang="en-GB" dirty="0">
                <a:cs typeface="Courier New" panose="02070309020205020404" pitchFamily="49" charset="0"/>
              </a:rPr>
              <a:t> file will allow us to call Cards as a </a:t>
            </a:r>
            <a:r>
              <a:rPr lang="en-GB" i="1" dirty="0">
                <a:cs typeface="Courier New" panose="02070309020205020404" pitchFamily="49" charset="0"/>
              </a:rPr>
              <a:t>module </a:t>
            </a:r>
            <a:r>
              <a:rPr lang="en-GB" dirty="0">
                <a:cs typeface="Courier New" panose="02070309020205020404" pitchFamily="49" charset="0"/>
              </a:rPr>
              <a:t>rather than as a folder containing scripts. When we import Cards it will run what ever is in the </a:t>
            </a:r>
            <a:r>
              <a:rPr lang="en-GB" dirty="0" err="1">
                <a:cs typeface="Courier New" panose="02070309020205020404" pitchFamily="49" charset="0"/>
              </a:rPr>
              <a:t>init</a:t>
            </a:r>
            <a:r>
              <a:rPr lang="en-GB" dirty="0">
                <a:cs typeface="Courier New" panose="02070309020205020404" pitchFamily="49" charset="0"/>
              </a:rPr>
              <a:t> script.</a:t>
            </a:r>
            <a:endParaRPr lang="en-AU" dirty="0">
              <a:cs typeface="Courier New" panose="02070309020205020404" pitchFamily="49" charset="0"/>
            </a:endParaRPr>
          </a:p>
        </p:txBody>
      </p:sp>
      <p:pic>
        <p:nvPicPr>
          <p:cNvPr id="3" name="Picture 2">
            <a:extLst>
              <a:ext uri="{FF2B5EF4-FFF2-40B4-BE49-F238E27FC236}">
                <a16:creationId xmlns:a16="http://schemas.microsoft.com/office/drawing/2014/main" id="{D20A5EFC-DB22-4DC6-8E57-551F91A0FB15}"/>
              </a:ext>
            </a:extLst>
          </p:cNvPr>
          <p:cNvPicPr>
            <a:picLocks noChangeAspect="1"/>
          </p:cNvPicPr>
          <p:nvPr/>
        </p:nvPicPr>
        <p:blipFill>
          <a:blip r:embed="rId3"/>
          <a:stretch>
            <a:fillRect/>
          </a:stretch>
        </p:blipFill>
        <p:spPr>
          <a:xfrm>
            <a:off x="2136000" y="1917000"/>
            <a:ext cx="2448000" cy="942621"/>
          </a:xfrm>
          <a:prstGeom prst="rect">
            <a:avLst/>
          </a:prstGeom>
        </p:spPr>
      </p:pic>
      <p:pic>
        <p:nvPicPr>
          <p:cNvPr id="5" name="Picture 4">
            <a:extLst>
              <a:ext uri="{FF2B5EF4-FFF2-40B4-BE49-F238E27FC236}">
                <a16:creationId xmlns:a16="http://schemas.microsoft.com/office/drawing/2014/main" id="{84756BF5-DC67-4048-B6F2-DFDCB5E1D8B0}"/>
              </a:ext>
            </a:extLst>
          </p:cNvPr>
          <p:cNvPicPr>
            <a:picLocks noChangeAspect="1"/>
          </p:cNvPicPr>
          <p:nvPr/>
        </p:nvPicPr>
        <p:blipFill>
          <a:blip r:embed="rId4"/>
          <a:stretch>
            <a:fillRect/>
          </a:stretch>
        </p:blipFill>
        <p:spPr>
          <a:xfrm>
            <a:off x="6888000" y="1917001"/>
            <a:ext cx="2544778" cy="3240000"/>
          </a:xfrm>
          <a:prstGeom prst="rect">
            <a:avLst/>
          </a:prstGeom>
        </p:spPr>
      </p:pic>
    </p:spTree>
    <p:extLst>
      <p:ext uri="{BB962C8B-B14F-4D97-AF65-F5344CB8AC3E}">
        <p14:creationId xmlns:p14="http://schemas.microsoft.com/office/powerpoint/2010/main" val="4157331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note on python IDEs</a:t>
            </a:r>
            <a:endParaRPr lang="en-GB" dirty="0"/>
          </a:p>
        </p:txBody>
      </p:sp>
      <p:sp>
        <p:nvSpPr>
          <p:cNvPr id="6" name="Text Placeholder 5"/>
          <p:cNvSpPr>
            <a:spLocks noGrp="1"/>
          </p:cNvSpPr>
          <p:nvPr>
            <p:ph type="body" sz="quarter" idx="11"/>
          </p:nvPr>
        </p:nvSpPr>
        <p:spPr/>
        <p:txBody>
          <a:bodyPr/>
          <a:lstStyle/>
          <a:p>
            <a:r>
              <a:rPr lang="en-GB" dirty="0"/>
              <a:t>For those with no background</a:t>
            </a:r>
          </a:p>
        </p:txBody>
      </p:sp>
      <p:pic>
        <p:nvPicPr>
          <p:cNvPr id="87044" name="Picture 4">
            <a:extLst>
              <a:ext uri="{FF2B5EF4-FFF2-40B4-BE49-F238E27FC236}">
                <a16:creationId xmlns:a16="http://schemas.microsoft.com/office/drawing/2014/main" id="{93CD71E1-C715-4287-96EF-F210AE43E8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9330" y="2347875"/>
            <a:ext cx="2709840" cy="3141000"/>
          </a:xfrm>
          <a:prstGeom prst="rect">
            <a:avLst/>
          </a:prstGeom>
          <a:noFill/>
          <a:extLst>
            <a:ext uri="{909E8E84-426E-40DD-AFC4-6F175D3DCCD1}">
              <a14:hiddenFill xmlns:a14="http://schemas.microsoft.com/office/drawing/2010/main">
                <a:solidFill>
                  <a:srgbClr val="FFFFFF"/>
                </a:solidFill>
              </a14:hiddenFill>
            </a:ext>
          </a:extLst>
        </p:spPr>
      </p:pic>
      <p:pic>
        <p:nvPicPr>
          <p:cNvPr id="87046" name="Picture 6">
            <a:extLst>
              <a:ext uri="{FF2B5EF4-FFF2-40B4-BE49-F238E27FC236}">
                <a16:creationId xmlns:a16="http://schemas.microsoft.com/office/drawing/2014/main" id="{859764BB-9E82-4035-B014-48B16D1BD4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000" y="2489625"/>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7048" name="Picture 8">
            <a:extLst>
              <a:ext uri="{FF2B5EF4-FFF2-40B4-BE49-F238E27FC236}">
                <a16:creationId xmlns:a16="http://schemas.microsoft.com/office/drawing/2014/main" id="{7A20DC2B-5F2D-4191-A0C4-6277517D7FA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9000" y="2347875"/>
            <a:ext cx="3141000" cy="314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89789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ct 7">
            <a:extLst>
              <a:ext uri="{FF2B5EF4-FFF2-40B4-BE49-F238E27FC236}">
                <a16:creationId xmlns:a16="http://schemas.microsoft.com/office/drawing/2014/main" id="{961ACEB3-B8AE-41CC-9319-7F48E5E5A5EC}"/>
              </a:ext>
            </a:extLst>
          </p:cNvPr>
          <p:cNvGraphicFramePr>
            <a:graphicFrameLocks noChangeAspect="1"/>
          </p:cNvGraphicFramePr>
          <p:nvPr>
            <p:extLst>
              <p:ext uri="{D42A27DB-BD31-4B8C-83A1-F6EECF244321}">
                <p14:modId xmlns:p14="http://schemas.microsoft.com/office/powerpoint/2010/main" val="1518353505"/>
              </p:ext>
            </p:extLst>
          </p:nvPr>
        </p:nvGraphicFramePr>
        <p:xfrm>
          <a:off x="290849" y="2082835"/>
          <a:ext cx="3609357" cy="3609357"/>
        </p:xfrm>
        <a:graphic>
          <a:graphicData uri="http://schemas.openxmlformats.org/presentationml/2006/ole">
            <mc:AlternateContent xmlns:mc="http://schemas.openxmlformats.org/markup-compatibility/2006">
              <mc:Choice xmlns:v="urn:schemas-microsoft-com:vml" Requires="v">
                <p:oleObj spid="_x0000_s73745" r:id="rId4" imgW="3085560" imgH="3085560" progId="">
                  <p:embed/>
                </p:oleObj>
              </mc:Choice>
              <mc:Fallback>
                <p:oleObj r:id="rId4" imgW="3085560" imgH="3085560" progId="">
                  <p:embed/>
                  <p:pic>
                    <p:nvPicPr>
                      <p:cNvPr id="0" name=""/>
                      <p:cNvPicPr/>
                      <p:nvPr/>
                    </p:nvPicPr>
                    <p:blipFill>
                      <a:blip r:embed="rId5"/>
                      <a:stretch>
                        <a:fillRect/>
                      </a:stretch>
                    </p:blipFill>
                    <p:spPr>
                      <a:xfrm>
                        <a:off x="290849" y="2082835"/>
                        <a:ext cx="3609357" cy="3609357"/>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Introduction to python classes</a:t>
            </a:r>
            <a:endParaRPr lang="en-GB" dirty="0"/>
          </a:p>
        </p:txBody>
      </p:sp>
      <p:sp>
        <p:nvSpPr>
          <p:cNvPr id="6" name="Text Placeholder 5"/>
          <p:cNvSpPr>
            <a:spLocks noGrp="1"/>
          </p:cNvSpPr>
          <p:nvPr>
            <p:ph type="body" sz="quarter" idx="11"/>
          </p:nvPr>
        </p:nvSpPr>
        <p:spPr/>
        <p:txBody>
          <a:bodyPr/>
          <a:lstStyle/>
          <a:p>
            <a:r>
              <a:rPr lang="en-GB" dirty="0"/>
              <a:t>For those with no background</a:t>
            </a:r>
          </a:p>
        </p:txBody>
      </p:sp>
      <p:pic>
        <p:nvPicPr>
          <p:cNvPr id="5" name="Picture 4">
            <a:extLst>
              <a:ext uri="{FF2B5EF4-FFF2-40B4-BE49-F238E27FC236}">
                <a16:creationId xmlns:a16="http://schemas.microsoft.com/office/drawing/2014/main" id="{B522C92B-490F-4A5E-9E78-241A63FB3630}"/>
              </a:ext>
            </a:extLst>
          </p:cNvPr>
          <p:cNvPicPr>
            <a:picLocks noChangeAspect="1"/>
          </p:cNvPicPr>
          <p:nvPr/>
        </p:nvPicPr>
        <p:blipFill>
          <a:blip r:embed="rId6"/>
          <a:stretch>
            <a:fillRect/>
          </a:stretch>
        </p:blipFill>
        <p:spPr>
          <a:xfrm>
            <a:off x="7758826" y="2053134"/>
            <a:ext cx="4168523" cy="4221067"/>
          </a:xfrm>
          <a:prstGeom prst="rect">
            <a:avLst/>
          </a:prstGeom>
        </p:spPr>
      </p:pic>
      <p:pic>
        <p:nvPicPr>
          <p:cNvPr id="7" name="Picture 6">
            <a:extLst>
              <a:ext uri="{FF2B5EF4-FFF2-40B4-BE49-F238E27FC236}">
                <a16:creationId xmlns:a16="http://schemas.microsoft.com/office/drawing/2014/main" id="{72E2678C-1C85-4BDE-98AC-2D82D6A0B2C9}"/>
              </a:ext>
            </a:extLst>
          </p:cNvPr>
          <p:cNvPicPr>
            <a:picLocks noChangeAspect="1"/>
          </p:cNvPicPr>
          <p:nvPr/>
        </p:nvPicPr>
        <p:blipFill>
          <a:blip r:embed="rId7"/>
          <a:stretch>
            <a:fillRect/>
          </a:stretch>
        </p:blipFill>
        <p:spPr>
          <a:xfrm>
            <a:off x="3390846" y="2082835"/>
            <a:ext cx="4334480" cy="1533739"/>
          </a:xfrm>
          <a:prstGeom prst="rect">
            <a:avLst/>
          </a:prstGeom>
        </p:spPr>
      </p:pic>
    </p:spTree>
    <p:extLst>
      <p:ext uri="{BB962C8B-B14F-4D97-AF65-F5344CB8AC3E}">
        <p14:creationId xmlns:p14="http://schemas.microsoft.com/office/powerpoint/2010/main" val="296600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Object 12">
            <a:extLst>
              <a:ext uri="{FF2B5EF4-FFF2-40B4-BE49-F238E27FC236}">
                <a16:creationId xmlns:a16="http://schemas.microsoft.com/office/drawing/2014/main" id="{D8234D17-BC98-47AE-8B6B-D931168DA724}"/>
              </a:ext>
            </a:extLst>
          </p:cNvPr>
          <p:cNvGraphicFramePr>
            <a:graphicFrameLocks noChangeAspect="1"/>
          </p:cNvGraphicFramePr>
          <p:nvPr>
            <p:extLst>
              <p:ext uri="{D42A27DB-BD31-4B8C-83A1-F6EECF244321}">
                <p14:modId xmlns:p14="http://schemas.microsoft.com/office/powerpoint/2010/main" val="2794285435"/>
              </p:ext>
            </p:extLst>
          </p:nvPr>
        </p:nvGraphicFramePr>
        <p:xfrm>
          <a:off x="290849" y="2082835"/>
          <a:ext cx="3609357" cy="3609357"/>
        </p:xfrm>
        <a:graphic>
          <a:graphicData uri="http://schemas.openxmlformats.org/presentationml/2006/ole">
            <mc:AlternateContent xmlns:mc="http://schemas.openxmlformats.org/markup-compatibility/2006">
              <mc:Choice xmlns:v="urn:schemas-microsoft-com:vml" Requires="v">
                <p:oleObj spid="_x0000_s74768" r:id="rId4" imgW="3085560" imgH="3085560" progId="">
                  <p:embed/>
                </p:oleObj>
              </mc:Choice>
              <mc:Fallback>
                <p:oleObj r:id="rId4" imgW="3085560" imgH="3085560" progId="">
                  <p:embed/>
                  <p:pic>
                    <p:nvPicPr>
                      <p:cNvPr id="8" name="Object 7">
                        <a:extLst>
                          <a:ext uri="{FF2B5EF4-FFF2-40B4-BE49-F238E27FC236}">
                            <a16:creationId xmlns:a16="http://schemas.microsoft.com/office/drawing/2014/main" id="{961ACEB3-B8AE-41CC-9319-7F48E5E5A5EC}"/>
                          </a:ext>
                        </a:extLst>
                      </p:cNvPr>
                      <p:cNvPicPr/>
                      <p:nvPr/>
                    </p:nvPicPr>
                    <p:blipFill>
                      <a:blip r:embed="rId5"/>
                      <a:stretch>
                        <a:fillRect/>
                      </a:stretch>
                    </p:blipFill>
                    <p:spPr>
                      <a:xfrm>
                        <a:off x="290849" y="2082835"/>
                        <a:ext cx="3609357" cy="3609357"/>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Introduction to python classes</a:t>
            </a:r>
            <a:endParaRPr lang="en-GB" dirty="0"/>
          </a:p>
        </p:txBody>
      </p:sp>
      <p:sp>
        <p:nvSpPr>
          <p:cNvPr id="6" name="Text Placeholder 5"/>
          <p:cNvSpPr>
            <a:spLocks noGrp="1"/>
          </p:cNvSpPr>
          <p:nvPr>
            <p:ph type="body" sz="quarter" idx="11"/>
          </p:nvPr>
        </p:nvSpPr>
        <p:spPr/>
        <p:txBody>
          <a:bodyPr/>
          <a:lstStyle/>
          <a:p>
            <a:r>
              <a:rPr lang="en-GB" dirty="0"/>
              <a:t>For those with no background</a:t>
            </a:r>
          </a:p>
        </p:txBody>
      </p:sp>
      <p:pic>
        <p:nvPicPr>
          <p:cNvPr id="5" name="Picture 4">
            <a:extLst>
              <a:ext uri="{FF2B5EF4-FFF2-40B4-BE49-F238E27FC236}">
                <a16:creationId xmlns:a16="http://schemas.microsoft.com/office/drawing/2014/main" id="{B522C92B-490F-4A5E-9E78-241A63FB3630}"/>
              </a:ext>
            </a:extLst>
          </p:cNvPr>
          <p:cNvPicPr>
            <a:picLocks noChangeAspect="1"/>
          </p:cNvPicPr>
          <p:nvPr/>
        </p:nvPicPr>
        <p:blipFill>
          <a:blip r:embed="rId6"/>
          <a:stretch>
            <a:fillRect/>
          </a:stretch>
        </p:blipFill>
        <p:spPr>
          <a:xfrm>
            <a:off x="7758826" y="2053134"/>
            <a:ext cx="4168523" cy="4221067"/>
          </a:xfrm>
          <a:prstGeom prst="rect">
            <a:avLst/>
          </a:prstGeom>
        </p:spPr>
      </p:pic>
      <p:pic>
        <p:nvPicPr>
          <p:cNvPr id="7" name="Picture 6">
            <a:extLst>
              <a:ext uri="{FF2B5EF4-FFF2-40B4-BE49-F238E27FC236}">
                <a16:creationId xmlns:a16="http://schemas.microsoft.com/office/drawing/2014/main" id="{72E2678C-1C85-4BDE-98AC-2D82D6A0B2C9}"/>
              </a:ext>
            </a:extLst>
          </p:cNvPr>
          <p:cNvPicPr>
            <a:picLocks noChangeAspect="1"/>
          </p:cNvPicPr>
          <p:nvPr/>
        </p:nvPicPr>
        <p:blipFill>
          <a:blip r:embed="rId7"/>
          <a:stretch>
            <a:fillRect/>
          </a:stretch>
        </p:blipFill>
        <p:spPr>
          <a:xfrm>
            <a:off x="3390846" y="2082835"/>
            <a:ext cx="4334480" cy="1533739"/>
          </a:xfrm>
          <a:prstGeom prst="rect">
            <a:avLst/>
          </a:prstGeom>
        </p:spPr>
      </p:pic>
      <p:cxnSp>
        <p:nvCxnSpPr>
          <p:cNvPr id="8" name="Straight Arrow Connector 7">
            <a:extLst>
              <a:ext uri="{FF2B5EF4-FFF2-40B4-BE49-F238E27FC236}">
                <a16:creationId xmlns:a16="http://schemas.microsoft.com/office/drawing/2014/main" id="{E3421ACA-1B03-4DB6-8F76-21D25AF5AC78}"/>
              </a:ext>
            </a:extLst>
          </p:cNvPr>
          <p:cNvCxnSpPr>
            <a:cxnSpLocks/>
          </p:cNvCxnSpPr>
          <p:nvPr/>
        </p:nvCxnSpPr>
        <p:spPr>
          <a:xfrm flipH="1">
            <a:off x="9912000" y="1917000"/>
            <a:ext cx="792000" cy="792000"/>
          </a:xfrm>
          <a:prstGeom prst="straightConnector1">
            <a:avLst/>
          </a:prstGeom>
          <a:ln w="28575">
            <a:solidFill>
              <a:srgbClr val="4701A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60F1F83-C970-413B-B2C8-B8455A49D72A}"/>
              </a:ext>
            </a:extLst>
          </p:cNvPr>
          <p:cNvSpPr txBox="1"/>
          <p:nvPr/>
        </p:nvSpPr>
        <p:spPr>
          <a:xfrm>
            <a:off x="9516000" y="1590749"/>
            <a:ext cx="2376000" cy="276999"/>
          </a:xfrm>
          <a:prstGeom prst="rect">
            <a:avLst/>
          </a:prstGeom>
          <a:noFill/>
        </p:spPr>
        <p:txBody>
          <a:bodyPr wrap="square" rtlCol="0">
            <a:spAutoFit/>
          </a:bodyPr>
          <a:lstStyle/>
          <a:p>
            <a:r>
              <a:rPr lang="en-GB" sz="1200" dirty="0"/>
              <a:t>attributes go into __</a:t>
            </a:r>
            <a:r>
              <a:rPr lang="en-GB" sz="1200" dirty="0" err="1"/>
              <a:t>init</a:t>
            </a:r>
            <a:r>
              <a:rPr lang="en-GB" sz="1200" dirty="0"/>
              <a:t>__</a:t>
            </a:r>
            <a:endParaRPr lang="en-AU" sz="1200" dirty="0"/>
          </a:p>
        </p:txBody>
      </p:sp>
    </p:spTree>
    <p:extLst>
      <p:ext uri="{BB962C8B-B14F-4D97-AF65-F5344CB8AC3E}">
        <p14:creationId xmlns:p14="http://schemas.microsoft.com/office/powerpoint/2010/main" val="21427662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Object 9">
            <a:extLst>
              <a:ext uri="{FF2B5EF4-FFF2-40B4-BE49-F238E27FC236}">
                <a16:creationId xmlns:a16="http://schemas.microsoft.com/office/drawing/2014/main" id="{EC38D9D8-B693-4685-8F85-38B08D006A49}"/>
              </a:ext>
            </a:extLst>
          </p:cNvPr>
          <p:cNvGraphicFramePr>
            <a:graphicFrameLocks noChangeAspect="1"/>
          </p:cNvGraphicFramePr>
          <p:nvPr>
            <p:extLst>
              <p:ext uri="{D42A27DB-BD31-4B8C-83A1-F6EECF244321}">
                <p14:modId xmlns:p14="http://schemas.microsoft.com/office/powerpoint/2010/main" val="190644431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5792" r:id="rId4" imgW="3085560" imgH="3085560" progId="">
                  <p:embed/>
                </p:oleObj>
              </mc:Choice>
              <mc:Fallback>
                <p:oleObj r:id="rId4" imgW="3085560" imgH="3085560" progId="">
                  <p:embed/>
                  <p:pic>
                    <p:nvPicPr>
                      <p:cNvPr id="8" name="Object 7">
                        <a:extLst>
                          <a:ext uri="{FF2B5EF4-FFF2-40B4-BE49-F238E27FC236}">
                            <a16:creationId xmlns:a16="http://schemas.microsoft.com/office/drawing/2014/main" id="{961ACEB3-B8AE-41CC-9319-7F48E5E5A5EC}"/>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classes and objects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2554545"/>
          </a:xfrm>
          <a:prstGeom prst="rect">
            <a:avLst/>
          </a:prstGeom>
          <a:noFill/>
        </p:spPr>
        <p:txBody>
          <a:bodyPr wrap="square" rtlCol="0">
            <a:spAutoFit/>
          </a:bodyPr>
          <a:lstStyle/>
          <a:p>
            <a:r>
              <a:rPr lang="en-GB" sz="2000" b="1" dirty="0"/>
              <a:t>Task:</a:t>
            </a:r>
            <a:r>
              <a:rPr lang="en-GB" sz="2000" dirty="0"/>
              <a:t> Break into two groups and brainstorm some </a:t>
            </a:r>
            <a:r>
              <a:rPr lang="en-GB" sz="2000" b="1" dirty="0">
                <a:solidFill>
                  <a:srgbClr val="7E39BA"/>
                </a:solidFill>
              </a:rPr>
              <a:t>objects</a:t>
            </a:r>
            <a:r>
              <a:rPr lang="en-GB" sz="2000" dirty="0"/>
              <a:t> a deck of cards has on 	a whiteboard for 5 minutes and some </a:t>
            </a:r>
            <a:r>
              <a:rPr lang="en-GB" sz="2000" b="1" dirty="0">
                <a:solidFill>
                  <a:srgbClr val="0070AD"/>
                </a:solidFill>
              </a:rPr>
              <a:t>classes</a:t>
            </a:r>
            <a:r>
              <a:rPr lang="en-GB" sz="2000" b="1" dirty="0">
                <a:solidFill>
                  <a:srgbClr val="FF6327"/>
                </a:solidFill>
              </a:rPr>
              <a:t> </a:t>
            </a:r>
            <a:r>
              <a:rPr lang="en-GB" sz="2000" dirty="0"/>
              <a:t>that will be our blueprint.</a:t>
            </a:r>
          </a:p>
          <a:p>
            <a:endParaRPr lang="en-GB" sz="2000" dirty="0"/>
          </a:p>
          <a:p>
            <a:r>
              <a:rPr lang="en-GB" sz="2000" b="1" dirty="0"/>
              <a:t>Example: </a:t>
            </a:r>
            <a:r>
              <a:rPr lang="en-GB" sz="2000" dirty="0"/>
              <a:t>Every deck of cards has an ace of spades </a:t>
            </a:r>
            <a:r>
              <a:rPr lang="en-GB" sz="2000" dirty="0">
                <a:solidFill>
                  <a:srgbClr val="7E39BA"/>
                </a:solidFill>
              </a:rPr>
              <a:t>object</a:t>
            </a:r>
            <a:r>
              <a:rPr lang="en-GB" sz="2000" dirty="0"/>
              <a:t>.</a:t>
            </a:r>
          </a:p>
          <a:p>
            <a:endParaRPr lang="en-AU" sz="2000" dirty="0"/>
          </a:p>
          <a:p>
            <a:r>
              <a:rPr lang="en-AU" sz="2000" dirty="0"/>
              <a:t>After the 5 minutes, we will have a short discussion about what objects we need and then code them up.</a:t>
            </a:r>
          </a:p>
          <a:p>
            <a:pPr marL="1200150" lvl="2" indent="-285750">
              <a:buFont typeface="Arial" panose="020B0604020202020204" pitchFamily="34" charset="0"/>
              <a:buChar char="•"/>
            </a:pP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87308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82442258-273E-4519-82B5-7CEE2C3A01C5}"/>
              </a:ext>
            </a:extLst>
          </p:cNvPr>
          <p:cNvGraphicFramePr>
            <a:graphicFrameLocks noChangeAspect="1"/>
          </p:cNvGraphicFramePr>
          <p:nvPr>
            <p:extLst>
              <p:ext uri="{D42A27DB-BD31-4B8C-83A1-F6EECF244321}">
                <p14:modId xmlns:p14="http://schemas.microsoft.com/office/powerpoint/2010/main" val="204955977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6816" r:id="rId4" imgW="3085560" imgH="3085560" progId="">
                  <p:embed/>
                </p:oleObj>
              </mc:Choice>
              <mc:Fallback>
                <p:oleObj r:id="rId4" imgW="3085560" imgH="3085560" progId="">
                  <p:embed/>
                  <p:pic>
                    <p:nvPicPr>
                      <p:cNvPr id="10" name="Object 9">
                        <a:extLst>
                          <a:ext uri="{FF2B5EF4-FFF2-40B4-BE49-F238E27FC236}">
                            <a16:creationId xmlns:a16="http://schemas.microsoft.com/office/drawing/2014/main" id="{EC38D9D8-B693-4685-8F85-38B08D006A49}"/>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attributes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2554545"/>
          </a:xfrm>
          <a:prstGeom prst="rect">
            <a:avLst/>
          </a:prstGeom>
          <a:noFill/>
        </p:spPr>
        <p:txBody>
          <a:bodyPr wrap="square" rtlCol="0">
            <a:spAutoFit/>
          </a:bodyPr>
          <a:lstStyle/>
          <a:p>
            <a:r>
              <a:rPr lang="en-GB" sz="2000" b="1" dirty="0"/>
              <a:t>Task:</a:t>
            </a:r>
            <a:r>
              <a:rPr lang="en-GB" sz="2000" dirty="0"/>
              <a:t> Break into a group for each </a:t>
            </a:r>
            <a:r>
              <a:rPr lang="en-GB" sz="2000" b="1" dirty="0">
                <a:solidFill>
                  <a:srgbClr val="0070AD"/>
                </a:solidFill>
              </a:rPr>
              <a:t>class</a:t>
            </a:r>
            <a:r>
              <a:rPr lang="en-GB" sz="2000" dirty="0"/>
              <a:t> we came up with. In your groups 	brainstorm the </a:t>
            </a:r>
            <a:r>
              <a:rPr lang="en-GB" sz="2000" b="1" dirty="0">
                <a:solidFill>
                  <a:srgbClr val="FF6327"/>
                </a:solidFill>
              </a:rPr>
              <a:t>attributes</a:t>
            </a:r>
            <a:r>
              <a:rPr lang="en-GB" sz="2000" dirty="0"/>
              <a:t> each class will need for 5 minutes.</a:t>
            </a:r>
          </a:p>
          <a:p>
            <a:endParaRPr lang="en-GB" sz="2000" dirty="0"/>
          </a:p>
          <a:p>
            <a:r>
              <a:rPr lang="en-GB" sz="2000" b="1" dirty="0"/>
              <a:t>Example: </a:t>
            </a:r>
            <a:r>
              <a:rPr lang="en-GB" sz="2000" dirty="0"/>
              <a:t>Every Deck object contains 52 playing cards.</a:t>
            </a:r>
          </a:p>
          <a:p>
            <a:endParaRPr lang="en-AU" sz="2000" dirty="0"/>
          </a:p>
          <a:p>
            <a:r>
              <a:rPr lang="en-AU" sz="2000" dirty="0"/>
              <a:t>After the 5 minutes, we will have a short discussion about what attributes each group thinks their object will need and then code them up.</a:t>
            </a:r>
          </a:p>
          <a:p>
            <a:pPr marL="1200150" lvl="2" indent="-285750">
              <a:buFont typeface="Arial" panose="020B0604020202020204" pitchFamily="34" charset="0"/>
              <a:buChar char="•"/>
            </a:pP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0430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normAutofit fontScale="92500" lnSpcReduction="10000"/>
          </a:bodyPr>
          <a:lstStyle/>
          <a:p>
            <a:r>
              <a:rPr lang="en-GB" sz="1700" dirty="0"/>
              <a:t>A method in a class is just a function that is called from inside of a class.</a:t>
            </a:r>
          </a:p>
          <a:p>
            <a:endParaRPr lang="en-GB" sz="1700" dirty="0"/>
          </a:p>
          <a:p>
            <a:r>
              <a:rPr lang="en-GB" sz="1700" dirty="0"/>
              <a:t>They follow exactly the same rules as regular old functions in python, except for one detail. </a:t>
            </a:r>
            <a:r>
              <a:rPr lang="en-GB" sz="1700" i="1" dirty="0"/>
              <a:t>An object will always pass itself into the method as the first argument</a:t>
            </a:r>
            <a:r>
              <a:rPr lang="en-GB" sz="1700" dirty="0"/>
              <a:t>.</a:t>
            </a:r>
          </a:p>
          <a:p>
            <a:endParaRPr lang="en-GB" sz="1700" dirty="0"/>
          </a:p>
          <a:p>
            <a:endParaRPr lang="en-GB" sz="1700" dirty="0"/>
          </a:p>
          <a:p>
            <a:endParaRPr lang="en-GB" sz="1700" dirty="0"/>
          </a:p>
          <a:p>
            <a:r>
              <a:rPr lang="en-GB" sz="1700" dirty="0"/>
              <a:t>This means we can have many instances of the same class without having to worry about accessing the right attributes of the right instance of our class.</a:t>
            </a:r>
          </a:p>
          <a:p>
            <a:endParaRPr lang="en-GB" sz="1700" dirty="0"/>
          </a:p>
          <a:p>
            <a:r>
              <a:rPr lang="en-GB" sz="1700" dirty="0"/>
              <a:t>By convention we will use “self” to refer to the instance of the class.</a:t>
            </a:r>
          </a:p>
          <a:p>
            <a:endParaRPr lang="en-GB" sz="1700" dirty="0"/>
          </a:p>
          <a:p>
            <a:r>
              <a:rPr lang="en-GB" sz="1700" dirty="0"/>
              <a:t>Here’s Guido Van Rossum’s blog post on the usage of self if you’d like to know more:</a:t>
            </a:r>
          </a:p>
          <a:p>
            <a:r>
              <a:rPr lang="en-GB" sz="1700" dirty="0">
                <a:solidFill>
                  <a:schemeClr val="accent1"/>
                </a:solidFill>
                <a:hlinkClick r:id="rId3">
                  <a:extLst>
                    <a:ext uri="{A12FA001-AC4F-418D-AE19-62706E023703}">
                      <ahyp:hlinkClr xmlns:ahyp="http://schemas.microsoft.com/office/drawing/2018/hyperlinkcolor" val="tx"/>
                    </a:ext>
                  </a:extLst>
                </a:hlinkClick>
              </a:rPr>
              <a:t>https://neopythonic.blogspot.com/2008/10/why-explicit-self-has-to-stay.html</a:t>
            </a:r>
            <a:r>
              <a:rPr lang="en-GB" sz="1700" dirty="0">
                <a:solidFill>
                  <a:schemeClr val="accent1"/>
                </a:solidFill>
              </a:rPr>
              <a:t> </a:t>
            </a:r>
          </a:p>
          <a:p>
            <a:endParaRPr lang="en-AU" sz="1700" dirty="0"/>
          </a:p>
          <a:p>
            <a:endParaRPr lang="en-AU" dirty="0"/>
          </a:p>
        </p:txBody>
      </p:sp>
      <p:sp>
        <p:nvSpPr>
          <p:cNvPr id="6" name="Text Placeholder 5"/>
          <p:cNvSpPr>
            <a:spLocks noGrp="1"/>
          </p:cNvSpPr>
          <p:nvPr>
            <p:ph type="body" sz="quarter" idx="11"/>
          </p:nvPr>
        </p:nvSpPr>
        <p:spPr/>
        <p:txBody>
          <a:bodyPr/>
          <a:lstStyle/>
          <a:p>
            <a:r>
              <a:rPr lang="en-GB" dirty="0"/>
              <a:t>The functions of classes</a:t>
            </a:r>
          </a:p>
        </p:txBody>
      </p:sp>
      <p:sp>
        <p:nvSpPr>
          <p:cNvPr id="4" name="Title 3"/>
          <p:cNvSpPr>
            <a:spLocks noGrp="1"/>
          </p:cNvSpPr>
          <p:nvPr>
            <p:ph type="title"/>
          </p:nvPr>
        </p:nvSpPr>
        <p:spPr/>
        <p:txBody>
          <a:bodyPr/>
          <a:lstStyle/>
          <a:p>
            <a:br>
              <a:rPr lang="en-US" dirty="0"/>
            </a:br>
            <a:r>
              <a:rPr lang="en-US" dirty="0"/>
              <a:t>Methods</a:t>
            </a:r>
            <a:endParaRPr lang="en-GB" dirty="0"/>
          </a:p>
        </p:txBody>
      </p:sp>
      <p:pic>
        <p:nvPicPr>
          <p:cNvPr id="5" name="Picture 4">
            <a:extLst>
              <a:ext uri="{FF2B5EF4-FFF2-40B4-BE49-F238E27FC236}">
                <a16:creationId xmlns:a16="http://schemas.microsoft.com/office/drawing/2014/main" id="{A1B2A240-A033-4A10-8CC8-AF49E90397BF}"/>
              </a:ext>
            </a:extLst>
          </p:cNvPr>
          <p:cNvPicPr>
            <a:picLocks noChangeAspect="1"/>
          </p:cNvPicPr>
          <p:nvPr/>
        </p:nvPicPr>
        <p:blipFill>
          <a:blip r:embed="rId4"/>
          <a:stretch>
            <a:fillRect/>
          </a:stretch>
        </p:blipFill>
        <p:spPr>
          <a:xfrm>
            <a:off x="2583667" y="2925000"/>
            <a:ext cx="6987362" cy="724300"/>
          </a:xfrm>
          <a:prstGeom prst="rect">
            <a:avLst/>
          </a:prstGeom>
        </p:spPr>
      </p:pic>
    </p:spTree>
    <p:extLst>
      <p:ext uri="{BB962C8B-B14F-4D97-AF65-F5344CB8AC3E}">
        <p14:creationId xmlns:p14="http://schemas.microsoft.com/office/powerpoint/2010/main" val="20480965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9C05D7-C896-4837-A0B9-B3DC10391FA7}"/>
              </a:ext>
            </a:extLst>
          </p:cNvPr>
          <p:cNvSpPr>
            <a:spLocks noGrp="1"/>
          </p:cNvSpPr>
          <p:nvPr>
            <p:ph type="body" sz="quarter" idx="10"/>
          </p:nvPr>
        </p:nvSpPr>
        <p:spPr/>
        <p:txBody>
          <a:bodyPr/>
          <a:lstStyle/>
          <a:p>
            <a:r>
              <a:rPr lang="en-GB" dirty="0"/>
              <a:t>I am your COVID Marshal while in the office.</a:t>
            </a:r>
          </a:p>
          <a:p>
            <a:r>
              <a:rPr lang="en-GB" dirty="0"/>
              <a:t>Please let me know if you have any of the following symptoms:</a:t>
            </a:r>
          </a:p>
          <a:p>
            <a:pPr marL="609600" lvl="1" indent="-342900">
              <a:buFont typeface="Arial" panose="020B0604020202020204" pitchFamily="34" charset="0"/>
              <a:buChar char="•"/>
            </a:pPr>
            <a:r>
              <a:rPr lang="en-GB" dirty="0"/>
              <a:t>Fever</a:t>
            </a:r>
          </a:p>
          <a:p>
            <a:pPr marL="609600" lvl="1" indent="-342900">
              <a:buFont typeface="Arial" panose="020B0604020202020204" pitchFamily="34" charset="0"/>
              <a:buChar char="•"/>
            </a:pPr>
            <a:r>
              <a:rPr lang="en-GB" dirty="0"/>
              <a:t>Cough</a:t>
            </a:r>
          </a:p>
          <a:p>
            <a:pPr marL="609600" lvl="1" indent="-342900">
              <a:buFont typeface="Arial" panose="020B0604020202020204" pitchFamily="34" charset="0"/>
              <a:buChar char="•"/>
            </a:pPr>
            <a:r>
              <a:rPr lang="en-GB" dirty="0"/>
              <a:t>Shortness of breath</a:t>
            </a:r>
          </a:p>
          <a:p>
            <a:pPr marL="609600" lvl="1" indent="-342900">
              <a:buFont typeface="Arial" panose="020B0604020202020204" pitchFamily="34" charset="0"/>
              <a:buChar char="•"/>
            </a:pPr>
            <a:r>
              <a:rPr lang="en-GB" dirty="0"/>
              <a:t>Runny nose</a:t>
            </a:r>
          </a:p>
          <a:p>
            <a:pPr marL="609600" lvl="1" indent="-342900">
              <a:buFont typeface="Arial" panose="020B0604020202020204" pitchFamily="34" charset="0"/>
              <a:buChar char="•"/>
            </a:pPr>
            <a:r>
              <a:rPr lang="en-GB" dirty="0"/>
              <a:t>Headache</a:t>
            </a:r>
          </a:p>
          <a:p>
            <a:pPr marL="609600" lvl="1" indent="-342900">
              <a:buFont typeface="Arial" panose="020B0604020202020204" pitchFamily="34" charset="0"/>
              <a:buChar char="•"/>
            </a:pPr>
            <a:r>
              <a:rPr lang="en-GB" dirty="0"/>
              <a:t>Sore Throat</a:t>
            </a:r>
            <a:endParaRPr lang="en-AU" dirty="0"/>
          </a:p>
          <a:p>
            <a:pPr marL="609600" lvl="1" indent="-342900">
              <a:buFont typeface="Arial" panose="020B0604020202020204" pitchFamily="34" charset="0"/>
              <a:buChar char="•"/>
            </a:pPr>
            <a:endParaRPr lang="en-GB" dirty="0"/>
          </a:p>
          <a:p>
            <a:pPr lvl="1" indent="0">
              <a:buNone/>
            </a:pPr>
            <a:r>
              <a:rPr lang="en-GB" dirty="0"/>
              <a:t>Please social distance, regularly sanitise, try not to handle each other’s pens.</a:t>
            </a:r>
          </a:p>
          <a:p>
            <a:pPr lvl="1" indent="0">
              <a:buNone/>
            </a:pPr>
            <a:endParaRPr lang="en-GB" dirty="0"/>
          </a:p>
          <a:p>
            <a:pPr lvl="1" indent="0">
              <a:buNone/>
            </a:pPr>
            <a:r>
              <a:rPr lang="en-GB" dirty="0"/>
              <a:t>If you feel it’s necessary point out any hazards to me.</a:t>
            </a:r>
            <a:endParaRPr lang="en-AU" dirty="0"/>
          </a:p>
        </p:txBody>
      </p:sp>
      <p:sp>
        <p:nvSpPr>
          <p:cNvPr id="3" name="Text Placeholder 2">
            <a:extLst>
              <a:ext uri="{FF2B5EF4-FFF2-40B4-BE49-F238E27FC236}">
                <a16:creationId xmlns:a16="http://schemas.microsoft.com/office/drawing/2014/main" id="{E6BC7323-EDF0-40AC-BE60-32C31D136534}"/>
              </a:ext>
            </a:extLst>
          </p:cNvPr>
          <p:cNvSpPr>
            <a:spLocks noGrp="1"/>
          </p:cNvSpPr>
          <p:nvPr>
            <p:ph type="body" sz="quarter" idx="11"/>
          </p:nvPr>
        </p:nvSpPr>
        <p:spPr/>
        <p:txBody>
          <a:bodyPr/>
          <a:lstStyle/>
          <a:p>
            <a:r>
              <a:rPr lang="en-GB" dirty="0"/>
              <a:t>First some housekeeping</a:t>
            </a:r>
            <a:endParaRPr lang="en-AU" dirty="0"/>
          </a:p>
        </p:txBody>
      </p:sp>
      <p:sp>
        <p:nvSpPr>
          <p:cNvPr id="4" name="Title 3">
            <a:extLst>
              <a:ext uri="{FF2B5EF4-FFF2-40B4-BE49-F238E27FC236}">
                <a16:creationId xmlns:a16="http://schemas.microsoft.com/office/drawing/2014/main" id="{6F9828D5-453A-4AAD-9B87-9A78BF61CF80}"/>
              </a:ext>
            </a:extLst>
          </p:cNvPr>
          <p:cNvSpPr>
            <a:spLocks noGrp="1"/>
          </p:cNvSpPr>
          <p:nvPr>
            <p:ph type="title"/>
          </p:nvPr>
        </p:nvSpPr>
        <p:spPr/>
        <p:txBody>
          <a:bodyPr/>
          <a:lstStyle/>
          <a:p>
            <a:r>
              <a:rPr lang="en-GB" dirty="0"/>
              <a:t>Hi!</a:t>
            </a:r>
            <a:endParaRPr lang="en-AU" dirty="0"/>
          </a:p>
        </p:txBody>
      </p:sp>
    </p:spTree>
    <p:extLst>
      <p:ext uri="{BB962C8B-B14F-4D97-AF65-F5344CB8AC3E}">
        <p14:creationId xmlns:p14="http://schemas.microsoft.com/office/powerpoint/2010/main" val="2396740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lstStyle/>
          <a:p>
            <a:r>
              <a:rPr lang="en-GB" dirty="0"/>
              <a:t>Because everything in python is a class, almost every operation (like print, addition, less than, etc.) can be tailored for our classes.</a:t>
            </a:r>
          </a:p>
          <a:p>
            <a:endParaRPr lang="en-GB" dirty="0"/>
          </a:p>
          <a:p>
            <a:r>
              <a:rPr lang="en-AU" dirty="0"/>
              <a:t>In python, when you add two integers together, it calls the __add__ </a:t>
            </a:r>
          </a:p>
          <a:p>
            <a:r>
              <a:rPr lang="en-AU" dirty="0"/>
              <a:t>magic method. If you create a new class, you can implement your own</a:t>
            </a:r>
          </a:p>
          <a:p>
            <a:r>
              <a:rPr lang="en-AU" dirty="0"/>
              <a:t>way of adding your classes together.</a:t>
            </a:r>
          </a:p>
          <a:p>
            <a:endParaRPr lang="en-AU" dirty="0"/>
          </a:p>
          <a:p>
            <a:endParaRPr lang="en-AU" dirty="0"/>
          </a:p>
        </p:txBody>
      </p:sp>
      <p:sp>
        <p:nvSpPr>
          <p:cNvPr id="6" name="Text Placeholder 5"/>
          <p:cNvSpPr>
            <a:spLocks noGrp="1"/>
          </p:cNvSpPr>
          <p:nvPr>
            <p:ph type="body" sz="quarter" idx="11"/>
          </p:nvPr>
        </p:nvSpPr>
        <p:spPr/>
        <p:txBody>
          <a:bodyPr/>
          <a:lstStyle/>
          <a:p>
            <a:r>
              <a:rPr lang="en-GB" dirty="0"/>
              <a:t>Why python classes makes your code beautiful</a:t>
            </a:r>
          </a:p>
        </p:txBody>
      </p:sp>
      <p:sp>
        <p:nvSpPr>
          <p:cNvPr id="4" name="Title 3"/>
          <p:cNvSpPr>
            <a:spLocks noGrp="1"/>
          </p:cNvSpPr>
          <p:nvPr>
            <p:ph type="title"/>
          </p:nvPr>
        </p:nvSpPr>
        <p:spPr/>
        <p:txBody>
          <a:bodyPr/>
          <a:lstStyle/>
          <a:p>
            <a:br>
              <a:rPr lang="en-US" dirty="0"/>
            </a:br>
            <a:r>
              <a:rPr lang="en-US" dirty="0"/>
              <a:t>Magic Methods</a:t>
            </a:r>
            <a:endParaRPr lang="en-GB" dirty="0"/>
          </a:p>
        </p:txBody>
      </p:sp>
      <p:pic>
        <p:nvPicPr>
          <p:cNvPr id="11" name="Picture 10" descr="A person in a costume&#10;&#10;Description automatically generated">
            <a:extLst>
              <a:ext uri="{FF2B5EF4-FFF2-40B4-BE49-F238E27FC236}">
                <a16:creationId xmlns:a16="http://schemas.microsoft.com/office/drawing/2014/main" id="{95F792E0-7462-446B-B20F-855F356B4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8000" y="113272"/>
            <a:ext cx="2520000" cy="1400219"/>
          </a:xfrm>
          <a:prstGeom prst="rect">
            <a:avLst/>
          </a:prstGeom>
        </p:spPr>
      </p:pic>
      <p:pic>
        <p:nvPicPr>
          <p:cNvPr id="12" name="Picture 11">
            <a:extLst>
              <a:ext uri="{FF2B5EF4-FFF2-40B4-BE49-F238E27FC236}">
                <a16:creationId xmlns:a16="http://schemas.microsoft.com/office/drawing/2014/main" id="{59ED4B34-6193-43C9-B322-2C39A9EC12B3}"/>
              </a:ext>
            </a:extLst>
          </p:cNvPr>
          <p:cNvPicPr>
            <a:picLocks noChangeAspect="1"/>
          </p:cNvPicPr>
          <p:nvPr/>
        </p:nvPicPr>
        <p:blipFill>
          <a:blip r:embed="rId4"/>
          <a:stretch>
            <a:fillRect/>
          </a:stretch>
        </p:blipFill>
        <p:spPr>
          <a:xfrm>
            <a:off x="9784091" y="2709000"/>
            <a:ext cx="2229161" cy="1790950"/>
          </a:xfrm>
          <a:prstGeom prst="rect">
            <a:avLst/>
          </a:prstGeom>
        </p:spPr>
      </p:pic>
      <p:pic>
        <p:nvPicPr>
          <p:cNvPr id="15" name="Picture 14">
            <a:extLst>
              <a:ext uri="{FF2B5EF4-FFF2-40B4-BE49-F238E27FC236}">
                <a16:creationId xmlns:a16="http://schemas.microsoft.com/office/drawing/2014/main" id="{97F7805C-FD9B-4424-A1D7-46AD445CC530}"/>
              </a:ext>
            </a:extLst>
          </p:cNvPr>
          <p:cNvPicPr>
            <a:picLocks noChangeAspect="1"/>
          </p:cNvPicPr>
          <p:nvPr/>
        </p:nvPicPr>
        <p:blipFill rotWithShape="1">
          <a:blip r:embed="rId5"/>
          <a:srcRect l="961"/>
          <a:stretch/>
        </p:blipFill>
        <p:spPr>
          <a:xfrm>
            <a:off x="1992000" y="4941000"/>
            <a:ext cx="7417474" cy="943556"/>
          </a:xfrm>
          <a:prstGeom prst="rect">
            <a:avLst/>
          </a:prstGeom>
        </p:spPr>
      </p:pic>
    </p:spTree>
    <p:extLst>
      <p:ext uri="{BB962C8B-B14F-4D97-AF65-F5344CB8AC3E}">
        <p14:creationId xmlns:p14="http://schemas.microsoft.com/office/powerpoint/2010/main" val="7302609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p:txBody>
          <a:bodyPr/>
          <a:lstStyle/>
          <a:p>
            <a:r>
              <a:rPr lang="en-GB" dirty="0"/>
              <a:t>Here are a list of some of the magic methods that can be defined within a class.</a:t>
            </a:r>
            <a:endParaRPr lang="en-AU" dirty="0"/>
          </a:p>
          <a:p>
            <a:endParaRPr lang="en-AU" dirty="0"/>
          </a:p>
          <a:p>
            <a:endParaRPr lang="en-AU" dirty="0"/>
          </a:p>
        </p:txBody>
      </p:sp>
      <p:sp>
        <p:nvSpPr>
          <p:cNvPr id="6" name="Text Placeholder 5"/>
          <p:cNvSpPr>
            <a:spLocks noGrp="1"/>
          </p:cNvSpPr>
          <p:nvPr>
            <p:ph type="body" sz="quarter" idx="11"/>
          </p:nvPr>
        </p:nvSpPr>
        <p:spPr/>
        <p:txBody>
          <a:bodyPr/>
          <a:lstStyle/>
          <a:p>
            <a:r>
              <a:rPr lang="en-GB" dirty="0"/>
              <a:t>Why python classes makes your code beautiful</a:t>
            </a:r>
          </a:p>
        </p:txBody>
      </p:sp>
      <p:sp>
        <p:nvSpPr>
          <p:cNvPr id="4" name="Title 3"/>
          <p:cNvSpPr>
            <a:spLocks noGrp="1"/>
          </p:cNvSpPr>
          <p:nvPr>
            <p:ph type="title"/>
          </p:nvPr>
        </p:nvSpPr>
        <p:spPr/>
        <p:txBody>
          <a:bodyPr/>
          <a:lstStyle/>
          <a:p>
            <a:br>
              <a:rPr lang="en-US" dirty="0"/>
            </a:br>
            <a:r>
              <a:rPr lang="en-US" dirty="0"/>
              <a:t>Magic Methods</a:t>
            </a:r>
            <a:endParaRPr lang="en-GB" dirty="0"/>
          </a:p>
        </p:txBody>
      </p:sp>
      <p:pic>
        <p:nvPicPr>
          <p:cNvPr id="2" name="Picture 1">
            <a:extLst>
              <a:ext uri="{FF2B5EF4-FFF2-40B4-BE49-F238E27FC236}">
                <a16:creationId xmlns:a16="http://schemas.microsoft.com/office/drawing/2014/main" id="{7951CE96-DB40-4338-B04B-5DC0D7364C9C}"/>
              </a:ext>
            </a:extLst>
          </p:cNvPr>
          <p:cNvPicPr>
            <a:picLocks noChangeAspect="1"/>
          </p:cNvPicPr>
          <p:nvPr/>
        </p:nvPicPr>
        <p:blipFill>
          <a:blip r:embed="rId3"/>
          <a:stretch>
            <a:fillRect/>
          </a:stretch>
        </p:blipFill>
        <p:spPr>
          <a:xfrm>
            <a:off x="696000" y="2133000"/>
            <a:ext cx="4414403" cy="4466202"/>
          </a:xfrm>
          <a:prstGeom prst="rect">
            <a:avLst/>
          </a:prstGeom>
        </p:spPr>
      </p:pic>
      <p:graphicFrame>
        <p:nvGraphicFramePr>
          <p:cNvPr id="7" name="Table 6">
            <a:extLst>
              <a:ext uri="{FF2B5EF4-FFF2-40B4-BE49-F238E27FC236}">
                <a16:creationId xmlns:a16="http://schemas.microsoft.com/office/drawing/2014/main" id="{1D1F2932-BB24-402A-96DC-95F159818BF8}"/>
              </a:ext>
            </a:extLst>
          </p:cNvPr>
          <p:cNvGraphicFramePr>
            <a:graphicFrameLocks noGrp="1"/>
          </p:cNvGraphicFramePr>
          <p:nvPr>
            <p:extLst>
              <p:ext uri="{D42A27DB-BD31-4B8C-83A1-F6EECF244321}">
                <p14:modId xmlns:p14="http://schemas.microsoft.com/office/powerpoint/2010/main" val="3736133803"/>
              </p:ext>
            </p:extLst>
          </p:nvPr>
        </p:nvGraphicFramePr>
        <p:xfrm>
          <a:off x="13152000" y="2065159"/>
          <a:ext cx="4363707" cy="3827700"/>
        </p:xfrm>
        <a:graphic>
          <a:graphicData uri="http://schemas.openxmlformats.org/drawingml/2006/table">
            <a:tbl>
              <a:tblPr/>
              <a:tblGrid>
                <a:gridCol w="1454569">
                  <a:extLst>
                    <a:ext uri="{9D8B030D-6E8A-4147-A177-3AD203B41FA5}">
                      <a16:colId xmlns:a16="http://schemas.microsoft.com/office/drawing/2014/main" val="3159884166"/>
                    </a:ext>
                  </a:extLst>
                </a:gridCol>
                <a:gridCol w="965139">
                  <a:extLst>
                    <a:ext uri="{9D8B030D-6E8A-4147-A177-3AD203B41FA5}">
                      <a16:colId xmlns:a16="http://schemas.microsoft.com/office/drawing/2014/main" val="673877674"/>
                    </a:ext>
                  </a:extLst>
                </a:gridCol>
                <a:gridCol w="1943999">
                  <a:extLst>
                    <a:ext uri="{9D8B030D-6E8A-4147-A177-3AD203B41FA5}">
                      <a16:colId xmlns:a16="http://schemas.microsoft.com/office/drawing/2014/main" val="1029474495"/>
                    </a:ext>
                  </a:extLst>
                </a:gridCol>
              </a:tblGrid>
              <a:tr h="127590">
                <a:tc>
                  <a:txBody>
                    <a:bodyPr/>
                    <a:lstStyle/>
                    <a:p>
                      <a:pPr algn="l"/>
                      <a:r>
                        <a:rPr lang="en-AU" sz="600" dirty="0">
                          <a:effectLst/>
                        </a:rPr>
                        <a:t>Operation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AU" sz="600" dirty="0">
                          <a:effectLst/>
                        </a:rPr>
                        <a:t>Syntax</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a:r>
                        <a:rPr lang="en-AU" sz="600" dirty="0">
                          <a:effectLst/>
                        </a:rPr>
                        <a:t>Magic method</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3794637818"/>
                  </a:ext>
                </a:extLst>
              </a:tr>
              <a:tr h="127590">
                <a:tc>
                  <a:txBody>
                    <a:bodyPr/>
                    <a:lstStyle/>
                    <a:p>
                      <a:pPr algn="l"/>
                      <a:r>
                        <a:rPr lang="en-AU" sz="600" dirty="0">
                          <a:effectLst/>
                        </a:rPr>
                        <a:t>Addition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__add__(a,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7548558"/>
                  </a:ext>
                </a:extLst>
              </a:tr>
              <a:tr h="127590">
                <a:tc>
                  <a:txBody>
                    <a:bodyPr/>
                    <a:lstStyle/>
                    <a:p>
                      <a:pPr algn="l"/>
                      <a:r>
                        <a:rPr lang="en-AU" sz="600" dirty="0">
                          <a:effectLst/>
                        </a:rPr>
                        <a:t>Containment Test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obj in seq</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__contains__(seq,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377056980"/>
                  </a:ext>
                </a:extLst>
              </a:tr>
              <a:tr h="127590">
                <a:tc>
                  <a:txBody>
                    <a:bodyPr/>
                    <a:lstStyle/>
                    <a:p>
                      <a:pPr algn="l"/>
                      <a:r>
                        <a:rPr lang="en-AU" sz="600" dirty="0">
                          <a:effectLst/>
                        </a:rPr>
                        <a:t>Division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__truediv__(a,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260134837"/>
                  </a:ext>
                </a:extLst>
              </a:tr>
              <a:tr h="127590">
                <a:tc>
                  <a:txBody>
                    <a:bodyPr/>
                    <a:lstStyle/>
                    <a:p>
                      <a:pPr algn="l"/>
                      <a:r>
                        <a:rPr lang="en-AU" sz="600" dirty="0">
                          <a:effectLst/>
                        </a:rPr>
                        <a:t>Division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__floordiv__(a,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942328418"/>
                  </a:ext>
                </a:extLst>
              </a:tr>
              <a:tr h="127590">
                <a:tc>
                  <a:txBody>
                    <a:bodyPr/>
                    <a:lstStyle/>
                    <a:p>
                      <a:pPr algn="l"/>
                      <a:r>
                        <a:rPr lang="en-AU" sz="600" dirty="0">
                          <a:effectLst/>
                        </a:rPr>
                        <a:t>Bitwise And</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&amp;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__and__(a,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87508373"/>
                  </a:ext>
                </a:extLst>
              </a:tr>
              <a:tr h="127590">
                <a:tc>
                  <a:txBody>
                    <a:bodyPr/>
                    <a:lstStyle/>
                    <a:p>
                      <a:pPr algn="l"/>
                      <a:r>
                        <a:rPr lang="en-AU" sz="600" dirty="0">
                          <a:effectLst/>
                        </a:rPr>
                        <a:t>Bitwise Exclusive Or</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__xor__(a,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47265621"/>
                  </a:ext>
                </a:extLst>
              </a:tr>
              <a:tr h="127590">
                <a:tc>
                  <a:txBody>
                    <a:bodyPr/>
                    <a:lstStyle/>
                    <a:p>
                      <a:pPr algn="l"/>
                      <a:r>
                        <a:rPr lang="en-AU" sz="600" dirty="0">
                          <a:effectLst/>
                        </a:rPr>
                        <a:t>Bitwise Inversion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__invert__(a)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187418279"/>
                  </a:ext>
                </a:extLst>
              </a:tr>
              <a:tr h="127590">
                <a:tc>
                  <a:txBody>
                    <a:bodyPr/>
                    <a:lstStyle/>
                    <a:p>
                      <a:pPr algn="l"/>
                      <a:r>
                        <a:rPr lang="en-AU" sz="600" dirty="0">
                          <a:effectLst/>
                        </a:rPr>
                        <a:t>Bitwise Or</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__or__(a,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392313651"/>
                  </a:ext>
                </a:extLst>
              </a:tr>
              <a:tr h="127590">
                <a:tc>
                  <a:txBody>
                    <a:bodyPr/>
                    <a:lstStyle/>
                    <a:p>
                      <a:pPr algn="l"/>
                      <a:r>
                        <a:rPr lang="en-AU" sz="600" dirty="0">
                          <a:effectLst/>
                        </a:rPr>
                        <a:t>Exponentiation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__pow__(a,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15108572"/>
                  </a:ext>
                </a:extLst>
              </a:tr>
              <a:tr h="127590">
                <a:tc>
                  <a:txBody>
                    <a:bodyPr/>
                    <a:lstStyle/>
                    <a:p>
                      <a:pPr algn="l"/>
                      <a:r>
                        <a:rPr lang="en-AU" sz="600" dirty="0">
                          <a:effectLst/>
                        </a:rPr>
                        <a:t>Indexed Assignment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obj[k] = v</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__setitem__(obj, k, v)</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19691630"/>
                  </a:ext>
                </a:extLst>
              </a:tr>
              <a:tr h="127590">
                <a:tc>
                  <a:txBody>
                    <a:bodyPr/>
                    <a:lstStyle/>
                    <a:p>
                      <a:pPr algn="l"/>
                      <a:r>
                        <a:rPr lang="en-AU" sz="600" dirty="0">
                          <a:effectLst/>
                        </a:rPr>
                        <a:t>Indexed Deletion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del obj[k]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__delitem__(obj, 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64474217"/>
                  </a:ext>
                </a:extLst>
              </a:tr>
              <a:tr h="127590">
                <a:tc>
                  <a:txBody>
                    <a:bodyPr/>
                    <a:lstStyle/>
                    <a:p>
                      <a:pPr algn="l"/>
                      <a:r>
                        <a:rPr lang="en-AU" sz="600" dirty="0">
                          <a:effectLst/>
                        </a:rPr>
                        <a:t>Indexing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obj[k]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__getitem__(obj, k)</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80279448"/>
                  </a:ext>
                </a:extLst>
              </a:tr>
              <a:tr h="127590">
                <a:tc>
                  <a:txBody>
                    <a:bodyPr/>
                    <a:lstStyle/>
                    <a:p>
                      <a:pPr algn="l"/>
                      <a:r>
                        <a:rPr lang="en-AU" sz="600" dirty="0">
                          <a:effectLst/>
                        </a:rPr>
                        <a:t>Left Shift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&lt;&lt;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__lshift__(a,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071650681"/>
                  </a:ext>
                </a:extLst>
              </a:tr>
              <a:tr h="127590">
                <a:tc>
                  <a:txBody>
                    <a:bodyPr/>
                    <a:lstStyle/>
                    <a:p>
                      <a:pPr algn="l"/>
                      <a:r>
                        <a:rPr lang="en-AU" sz="600" dirty="0">
                          <a:effectLst/>
                        </a:rPr>
                        <a:t>Modulo</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__mod__(a,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798649"/>
                  </a:ext>
                </a:extLst>
              </a:tr>
              <a:tr h="127590">
                <a:tc>
                  <a:txBody>
                    <a:bodyPr/>
                    <a:lstStyle/>
                    <a:p>
                      <a:pPr algn="l"/>
                      <a:r>
                        <a:rPr lang="en-AU" sz="600" dirty="0">
                          <a:effectLst/>
                        </a:rPr>
                        <a:t>Multiplication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__mul__(a,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893636120"/>
                  </a:ext>
                </a:extLst>
              </a:tr>
              <a:tr h="127590">
                <a:tc>
                  <a:txBody>
                    <a:bodyPr/>
                    <a:lstStyle/>
                    <a:p>
                      <a:pPr algn="l"/>
                      <a:r>
                        <a:rPr lang="en-AU" sz="600" dirty="0">
                          <a:effectLst/>
                        </a:rPr>
                        <a:t>Negation (Arithmetic)</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__neg__(a)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437170606"/>
                  </a:ext>
                </a:extLst>
              </a:tr>
              <a:tr h="127590">
                <a:tc>
                  <a:txBody>
                    <a:bodyPr/>
                    <a:lstStyle/>
                    <a:p>
                      <a:pPr algn="l"/>
                      <a:r>
                        <a:rPr lang="en-AU" sz="600" dirty="0">
                          <a:effectLst/>
                        </a:rPr>
                        <a:t>Positive</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 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__pos__(a)</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732268450"/>
                  </a:ext>
                </a:extLst>
              </a:tr>
              <a:tr h="127590">
                <a:tc>
                  <a:txBody>
                    <a:bodyPr/>
                    <a:lstStyle/>
                    <a:p>
                      <a:pPr algn="l"/>
                      <a:r>
                        <a:rPr lang="en-AU" sz="600" dirty="0">
                          <a:effectLst/>
                        </a:rPr>
                        <a:t>Right Shift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&gt;&gt;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__rshift__(a,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638691854"/>
                  </a:ext>
                </a:extLst>
              </a:tr>
              <a:tr h="127590">
                <a:tc>
                  <a:txBody>
                    <a:bodyPr/>
                    <a:lstStyle/>
                    <a:p>
                      <a:pPr algn="l"/>
                      <a:r>
                        <a:rPr lang="en-AU" sz="600" dirty="0">
                          <a:effectLst/>
                        </a:rPr>
                        <a:t>Slice Assignment</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seq[i:j] = values</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en-GB" sz="600" dirty="0">
                          <a:effectLst/>
                        </a:rPr>
                        <a:t>setitem</a:t>
                      </a:r>
                      <a:r>
                        <a:rPr lang="en-AU" sz="600" dirty="0">
                          <a:effectLst/>
                        </a:rPr>
                        <a:t>__</a:t>
                      </a:r>
                      <a:r>
                        <a:rPr lang="en-GB" sz="600" dirty="0">
                          <a:effectLst/>
                        </a:rPr>
                        <a:t>(seq, slice(i, j), values)</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67452455"/>
                  </a:ext>
                </a:extLst>
              </a:tr>
              <a:tr h="127590">
                <a:tc>
                  <a:txBody>
                    <a:bodyPr/>
                    <a:lstStyle/>
                    <a:p>
                      <a:pPr algn="l"/>
                      <a:r>
                        <a:rPr lang="en-AU" sz="600" dirty="0">
                          <a:effectLst/>
                        </a:rPr>
                        <a:t>Slice Deletion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del seq[i:j]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__delitem__(seq, slice(i, 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484364000"/>
                  </a:ext>
                </a:extLst>
              </a:tr>
              <a:tr h="127590">
                <a:tc>
                  <a:txBody>
                    <a:bodyPr/>
                    <a:lstStyle/>
                    <a:p>
                      <a:pPr algn="l"/>
                      <a:r>
                        <a:rPr lang="en-AU" sz="600" dirty="0">
                          <a:effectLst/>
                        </a:rPr>
                        <a:t>Slicing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seq[i:j]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a:t>
                      </a:r>
                      <a:r>
                        <a:rPr lang="pt-BR" sz="600" dirty="0">
                          <a:effectLst/>
                        </a:rPr>
                        <a:t>getitem</a:t>
                      </a:r>
                      <a:r>
                        <a:rPr lang="en-AU" sz="600" dirty="0">
                          <a:effectLst/>
                        </a:rPr>
                        <a:t>__</a:t>
                      </a:r>
                      <a:r>
                        <a:rPr lang="pt-BR" sz="600" dirty="0">
                          <a:effectLst/>
                        </a:rPr>
                        <a:t>(seq, slice(i, 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501176888"/>
                  </a:ext>
                </a:extLst>
              </a:tr>
              <a:tr h="127590">
                <a:tc>
                  <a:txBody>
                    <a:bodyPr/>
                    <a:lstStyle/>
                    <a:p>
                      <a:pPr algn="l"/>
                      <a:r>
                        <a:rPr lang="en-AU" sz="600" dirty="0">
                          <a:effectLst/>
                        </a:rPr>
                        <a:t>String Formatting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s %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__mod__(s, obj)</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338759056"/>
                  </a:ext>
                </a:extLst>
              </a:tr>
              <a:tr h="127590">
                <a:tc>
                  <a:txBody>
                    <a:bodyPr/>
                    <a:lstStyle/>
                    <a:p>
                      <a:pPr algn="l"/>
                      <a:r>
                        <a:rPr lang="en-AU" sz="600" dirty="0">
                          <a:effectLst/>
                        </a:rPr>
                        <a:t>Subtraction</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__sub__(a,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718463652"/>
                  </a:ext>
                </a:extLst>
              </a:tr>
              <a:tr h="127590">
                <a:tc>
                  <a:txBody>
                    <a:bodyPr/>
                    <a:lstStyle/>
                    <a:p>
                      <a:pPr algn="l"/>
                      <a:r>
                        <a:rPr lang="en-AU" sz="600" dirty="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__lt__(a,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161086765"/>
                  </a:ext>
                </a:extLst>
              </a:tr>
              <a:tr h="127590">
                <a:tc>
                  <a:txBody>
                    <a:bodyPr/>
                    <a:lstStyle/>
                    <a:p>
                      <a:pPr algn="l"/>
                      <a:r>
                        <a:rPr lang="en-AU" sz="600" dirty="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&lt;=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__le__(a,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552065919"/>
                  </a:ext>
                </a:extLst>
              </a:tr>
              <a:tr h="127590">
                <a:tc>
                  <a:txBody>
                    <a:bodyPr/>
                    <a:lstStyle/>
                    <a:p>
                      <a:pPr algn="l"/>
                      <a:r>
                        <a:rPr lang="en-AU" sz="600" dirty="0">
                          <a:effectLst/>
                        </a:rPr>
                        <a:t>Equality</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__eq__(a,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401183794"/>
                  </a:ext>
                </a:extLst>
              </a:tr>
              <a:tr h="127590">
                <a:tc>
                  <a:txBody>
                    <a:bodyPr/>
                    <a:lstStyle/>
                    <a:p>
                      <a:pPr algn="l"/>
                      <a:r>
                        <a:rPr lang="en-AU" sz="600" dirty="0">
                          <a:effectLst/>
                        </a:rPr>
                        <a:t>Difference</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__ne__(a,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281284860"/>
                  </a:ext>
                </a:extLst>
              </a:tr>
              <a:tr h="127590">
                <a:tc>
                  <a:txBody>
                    <a:bodyPr/>
                    <a:lstStyle/>
                    <a:p>
                      <a:pPr algn="l"/>
                      <a:r>
                        <a:rPr lang="en-AU" sz="600" dirty="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__ge__(a,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206877396"/>
                  </a:ext>
                </a:extLst>
              </a:tr>
              <a:tr h="127590">
                <a:tc>
                  <a:txBody>
                    <a:bodyPr/>
                    <a:lstStyle/>
                    <a:p>
                      <a:pPr algn="l"/>
                      <a:r>
                        <a:rPr lang="en-AU" sz="600" dirty="0">
                          <a:effectLst/>
                        </a:rPr>
                        <a:t>Ordering</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a &gt;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algn="l"/>
                      <a:r>
                        <a:rPr lang="en-AU" sz="600" dirty="0">
                          <a:effectLst/>
                        </a:rPr>
                        <a:t>__gt__(a, b)</a:t>
                      </a:r>
                    </a:p>
                  </a:txBody>
                  <a:tcPr marL="31897" marR="31897" marT="15949" marB="15949" anchor="ctr">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3842742592"/>
                  </a:ext>
                </a:extLst>
              </a:tr>
            </a:tbl>
          </a:graphicData>
        </a:graphic>
      </p:graphicFrame>
      <p:pic>
        <p:nvPicPr>
          <p:cNvPr id="3" name="Picture 2">
            <a:extLst>
              <a:ext uri="{FF2B5EF4-FFF2-40B4-BE49-F238E27FC236}">
                <a16:creationId xmlns:a16="http://schemas.microsoft.com/office/drawing/2014/main" id="{9CCFF9A2-0653-460F-B99D-210FAA979269}"/>
              </a:ext>
            </a:extLst>
          </p:cNvPr>
          <p:cNvPicPr>
            <a:picLocks noChangeAspect="1"/>
          </p:cNvPicPr>
          <p:nvPr/>
        </p:nvPicPr>
        <p:blipFill>
          <a:blip r:embed="rId4"/>
          <a:stretch>
            <a:fillRect/>
          </a:stretch>
        </p:blipFill>
        <p:spPr>
          <a:xfrm>
            <a:off x="5349661" y="2135251"/>
            <a:ext cx="4994339" cy="4391824"/>
          </a:xfrm>
          <a:prstGeom prst="rect">
            <a:avLst/>
          </a:prstGeom>
        </p:spPr>
      </p:pic>
    </p:spTree>
    <p:extLst>
      <p:ext uri="{BB962C8B-B14F-4D97-AF65-F5344CB8AC3E}">
        <p14:creationId xmlns:p14="http://schemas.microsoft.com/office/powerpoint/2010/main" val="3601984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F611CB0-1AC0-4D2A-8CF2-9F300A9B713B}"/>
              </a:ext>
            </a:extLst>
          </p:cNvPr>
          <p:cNvGraphicFramePr>
            <a:graphicFrameLocks noChangeAspect="1"/>
          </p:cNvGraphicFramePr>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88069" r:id="rId4" imgW="3085560" imgH="3085560" progId="">
                  <p:embed/>
                </p:oleObj>
              </mc:Choice>
              <mc:Fallback>
                <p:oleObj r:id="rId4" imgW="3085560" imgH="3085560" progId="">
                  <p:embed/>
                  <p:pic>
                    <p:nvPicPr>
                      <p:cNvPr id="5" name="Object 4">
                        <a:extLst>
                          <a:ext uri="{FF2B5EF4-FFF2-40B4-BE49-F238E27FC236}">
                            <a16:creationId xmlns:a16="http://schemas.microsoft.com/office/drawing/2014/main" id="{1F611CB0-1AC0-4D2A-8CF2-9F300A9B713B}"/>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Discovering magic methods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2246769"/>
          </a:xfrm>
          <a:prstGeom prst="rect">
            <a:avLst/>
          </a:prstGeom>
          <a:noFill/>
        </p:spPr>
        <p:txBody>
          <a:bodyPr wrap="square" rtlCol="0">
            <a:spAutoFit/>
          </a:bodyPr>
          <a:lstStyle/>
          <a:p>
            <a:r>
              <a:rPr lang="en-GB" sz="2000" b="1" dirty="0"/>
              <a:t>Task:</a:t>
            </a:r>
            <a:r>
              <a:rPr lang="en-GB" sz="2000" dirty="0"/>
              <a:t> I have prepared some flashcards that have </a:t>
            </a:r>
            <a:r>
              <a:rPr lang="en-GB" sz="2000" b="1" dirty="0">
                <a:solidFill>
                  <a:srgbClr val="FF304C"/>
                </a:solidFill>
              </a:rPr>
              <a:t>magic methods </a:t>
            </a:r>
            <a:r>
              <a:rPr lang="en-GB" sz="2000" dirty="0"/>
              <a:t>written on 	them, on the back is a brief description. Find one </a:t>
            </a:r>
            <a:r>
              <a:rPr lang="en-GB" sz="2000" b="1" dirty="0">
                <a:solidFill>
                  <a:srgbClr val="FF304C"/>
                </a:solidFill>
              </a:rPr>
              <a:t>magic method</a:t>
            </a:r>
            <a:r>
              <a:rPr lang="en-GB" sz="2000" dirty="0"/>
              <a:t> that you 	think will be useful for the package we are designing. Explain to the group 	how you would use it.</a:t>
            </a:r>
          </a:p>
          <a:p>
            <a:endParaRPr lang="en-GB" sz="2000" dirty="0"/>
          </a:p>
          <a:p>
            <a:r>
              <a:rPr lang="en-GB" sz="2000" b="1" dirty="0"/>
              <a:t>Example: </a:t>
            </a:r>
            <a:r>
              <a:rPr lang="en-GB" sz="2000" dirty="0"/>
              <a:t>I’m going to explain why __</a:t>
            </a:r>
            <a:r>
              <a:rPr lang="en-GB" sz="2000" dirty="0" err="1"/>
              <a:t>init</a:t>
            </a:r>
            <a:r>
              <a:rPr lang="en-GB" sz="2000" dirty="0"/>
              <a:t>__ will be useful.</a:t>
            </a:r>
          </a:p>
          <a:p>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50970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F611CB0-1AC0-4D2A-8CF2-9F300A9B713B}"/>
              </a:ext>
            </a:extLst>
          </p:cNvPr>
          <p:cNvGraphicFramePr>
            <a:graphicFrameLocks noChangeAspect="1"/>
          </p:cNvGraphicFramePr>
          <p:nvPr>
            <p:extLst>
              <p:ext uri="{D42A27DB-BD31-4B8C-83A1-F6EECF244321}">
                <p14:modId xmlns:p14="http://schemas.microsoft.com/office/powerpoint/2010/main" val="2049559775"/>
              </p:ext>
            </p:extLst>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7841" r:id="rId4" imgW="3085560" imgH="3085560" progId="">
                  <p:embed/>
                </p:oleObj>
              </mc:Choice>
              <mc:Fallback>
                <p:oleObj r:id="rId4" imgW="3085560" imgH="3085560" progId="">
                  <p:embed/>
                  <p:pic>
                    <p:nvPicPr>
                      <p:cNvPr id="10" name="Object 9">
                        <a:extLst>
                          <a:ext uri="{FF2B5EF4-FFF2-40B4-BE49-F238E27FC236}">
                            <a16:creationId xmlns:a16="http://schemas.microsoft.com/office/drawing/2014/main" id="{EC38D9D8-B693-4685-8F85-38B08D006A49}"/>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magic methods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631216"/>
          </a:xfrm>
          <a:prstGeom prst="rect">
            <a:avLst/>
          </a:prstGeom>
          <a:noFill/>
        </p:spPr>
        <p:txBody>
          <a:bodyPr wrap="square" rtlCol="0">
            <a:spAutoFit/>
          </a:bodyPr>
          <a:lstStyle/>
          <a:p>
            <a:r>
              <a:rPr lang="en-GB" sz="2000" b="1" dirty="0"/>
              <a:t>Task:</a:t>
            </a:r>
            <a:r>
              <a:rPr lang="en-GB" sz="2000" dirty="0"/>
              <a:t> Together we will brainstorm on a whiteboard what </a:t>
            </a:r>
            <a:r>
              <a:rPr lang="en-GB" sz="2000" b="1" dirty="0">
                <a:solidFill>
                  <a:srgbClr val="FF304C"/>
                </a:solidFill>
              </a:rPr>
              <a:t>magic methods </a:t>
            </a:r>
            <a:r>
              <a:rPr lang="en-GB" sz="2000" dirty="0"/>
              <a:t>we will 	want in order to code for playing a game of cards for 15 minutes.</a:t>
            </a:r>
          </a:p>
          <a:p>
            <a:endParaRPr lang="en-GB" sz="2000" dirty="0"/>
          </a:p>
          <a:p>
            <a:r>
              <a:rPr lang="en-GB" sz="2000" b="1" dirty="0"/>
              <a:t>Example: </a:t>
            </a:r>
            <a:r>
              <a:rPr lang="en-GB" sz="2000" dirty="0"/>
              <a:t>A card should implement </a:t>
            </a:r>
            <a:r>
              <a:rPr lang="en-GB" sz="2000" dirty="0">
                <a:highlight>
                  <a:srgbClr val="C0C0C0"/>
                </a:highlight>
                <a:latin typeface="Courier New" panose="02070309020205020404" pitchFamily="49" charset="0"/>
                <a:cs typeface="Courier New" panose="02070309020205020404" pitchFamily="49" charset="0"/>
              </a:rPr>
              <a:t>__str__</a:t>
            </a:r>
            <a:r>
              <a:rPr lang="en-GB" sz="2000" dirty="0"/>
              <a:t> so that it prints to screen nicely.</a:t>
            </a:r>
          </a:p>
          <a:p>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529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a:extLst>
              <a:ext uri="{FF2B5EF4-FFF2-40B4-BE49-F238E27FC236}">
                <a16:creationId xmlns:a16="http://schemas.microsoft.com/office/drawing/2014/main" id="{1F611CB0-1AC0-4D2A-8CF2-9F300A9B713B}"/>
              </a:ext>
            </a:extLst>
          </p:cNvPr>
          <p:cNvGraphicFramePr>
            <a:graphicFrameLocks noChangeAspect="1"/>
          </p:cNvGraphicFramePr>
          <p:nvPr/>
        </p:nvGraphicFramePr>
        <p:xfrm>
          <a:off x="2486644" y="4144867"/>
          <a:ext cx="2310458" cy="2310458"/>
        </p:xfrm>
        <a:graphic>
          <a:graphicData uri="http://schemas.openxmlformats.org/presentationml/2006/ole">
            <mc:AlternateContent xmlns:mc="http://schemas.openxmlformats.org/markup-compatibility/2006">
              <mc:Choice xmlns:v="urn:schemas-microsoft-com:vml" Requires="v">
                <p:oleObj spid="_x0000_s79889" r:id="rId4" imgW="3085560" imgH="3085560" progId="">
                  <p:embed/>
                </p:oleObj>
              </mc:Choice>
              <mc:Fallback>
                <p:oleObj r:id="rId4" imgW="3085560" imgH="3085560" progId="">
                  <p:embed/>
                  <p:pic>
                    <p:nvPicPr>
                      <p:cNvPr id="5" name="Object 4">
                        <a:extLst>
                          <a:ext uri="{FF2B5EF4-FFF2-40B4-BE49-F238E27FC236}">
                            <a16:creationId xmlns:a16="http://schemas.microsoft.com/office/drawing/2014/main" id="{1F611CB0-1AC0-4D2A-8CF2-9F300A9B713B}"/>
                          </a:ext>
                        </a:extLst>
                      </p:cNvPr>
                      <p:cNvPicPr/>
                      <p:nvPr/>
                    </p:nvPicPr>
                    <p:blipFill>
                      <a:blip r:embed="rId5"/>
                      <a:stretch>
                        <a:fillRect/>
                      </a:stretch>
                    </p:blipFill>
                    <p:spPr>
                      <a:xfrm>
                        <a:off x="2486644" y="4144867"/>
                        <a:ext cx="2310458" cy="2310458"/>
                      </a:xfrm>
                      <a:prstGeom prst="rect">
                        <a:avLst/>
                      </a:prstGeom>
                    </p:spPr>
                  </p:pic>
                </p:oleObj>
              </mc:Fallback>
            </mc:AlternateContent>
          </a:graphicData>
        </a:graphic>
      </p:graphicFrame>
      <p:sp>
        <p:nvSpPr>
          <p:cNvPr id="4" name="Title 3"/>
          <p:cNvSpPr>
            <a:spLocks noGrp="1"/>
          </p:cNvSpPr>
          <p:nvPr>
            <p:ph type="title"/>
          </p:nvPr>
        </p:nvSpPr>
        <p:spPr>
          <a:xfrm>
            <a:off x="227349" y="0"/>
            <a:ext cx="11125236" cy="1104900"/>
          </a:xfrm>
        </p:spPr>
        <p:txBody>
          <a:bodyPr/>
          <a:lstStyle/>
          <a:p>
            <a:br>
              <a:rPr lang="en-US" dirty="0"/>
            </a:br>
            <a:r>
              <a:rPr lang="en-US" dirty="0"/>
              <a:t>Brainstorming methods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938992"/>
          </a:xfrm>
          <a:prstGeom prst="rect">
            <a:avLst/>
          </a:prstGeom>
          <a:noFill/>
        </p:spPr>
        <p:txBody>
          <a:bodyPr wrap="square" rtlCol="0">
            <a:spAutoFit/>
          </a:bodyPr>
          <a:lstStyle/>
          <a:p>
            <a:r>
              <a:rPr lang="en-GB" sz="2000" b="1" dirty="0"/>
              <a:t>Task:</a:t>
            </a:r>
            <a:r>
              <a:rPr lang="en-GB" sz="2000" dirty="0"/>
              <a:t> Split into as many groups as there are classes. In groups, brainstorm 	</a:t>
            </a:r>
            <a:r>
              <a:rPr lang="en-GB" sz="2000" b="1" dirty="0">
                <a:solidFill>
                  <a:srgbClr val="FF304C"/>
                </a:solidFill>
              </a:rPr>
              <a:t>methods </a:t>
            </a:r>
            <a:r>
              <a:rPr lang="en-GB" sz="2000" dirty="0"/>
              <a:t>we will want in order to code for playing a game of cards for 5 	minutes.</a:t>
            </a:r>
          </a:p>
          <a:p>
            <a:endParaRPr lang="en-GB" sz="2000" dirty="0"/>
          </a:p>
          <a:p>
            <a:r>
              <a:rPr lang="en-GB" sz="2000" b="1" dirty="0"/>
              <a:t>Example: </a:t>
            </a:r>
            <a:r>
              <a:rPr lang="en-GB" sz="2000" dirty="0"/>
              <a:t>A Hand object should implement a suit method to return cards of that 	     suit.</a:t>
            </a:r>
            <a:endParaRPr lang="en-AU" sz="2000" dirty="0"/>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11472" y="4000131"/>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699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8316652" cy="4466201"/>
          </a:xfrm>
        </p:spPr>
        <p:txBody>
          <a:bodyPr>
            <a:normAutofit/>
          </a:bodyPr>
          <a:lstStyle/>
          <a:p>
            <a:r>
              <a:rPr lang="en-GB" sz="1800" dirty="0"/>
              <a:t>In python, a # turns what ever follows it on that line into a comment. Comments are really good for helping other developers understand your code. But if you’re importing a package, how do you read the comments explaining how the code runs?</a:t>
            </a:r>
          </a:p>
          <a:p>
            <a:endParaRPr lang="en-GB" sz="1800" dirty="0"/>
          </a:p>
          <a:p>
            <a:r>
              <a:rPr lang="en-GB" sz="1800" dirty="0"/>
              <a:t>How do we utilise help or autocompletion?</a:t>
            </a:r>
          </a:p>
          <a:p>
            <a:endParaRPr lang="en-GB" sz="1800" dirty="0"/>
          </a:p>
          <a:p>
            <a:endParaRPr lang="en-AU" sz="1800" dirty="0"/>
          </a:p>
          <a:p>
            <a:endParaRPr lang="en-AU" sz="1800" dirty="0"/>
          </a:p>
          <a:p>
            <a:endParaRPr lang="en-AU" sz="1800" dirty="0"/>
          </a:p>
        </p:txBody>
      </p:sp>
      <p:sp>
        <p:nvSpPr>
          <p:cNvPr id="6" name="Text Placeholder 5"/>
          <p:cNvSpPr>
            <a:spLocks noGrp="1"/>
          </p:cNvSpPr>
          <p:nvPr>
            <p:ph type="body" sz="quarter" idx="11"/>
          </p:nvPr>
        </p:nvSpPr>
        <p:spPr/>
        <p:txBody>
          <a:bodyPr/>
          <a:lstStyle/>
          <a:p>
            <a:r>
              <a:rPr lang="en-GB" dirty="0"/>
              <a:t>Taking your functions and methods to the next level</a:t>
            </a:r>
          </a:p>
        </p:txBody>
      </p:sp>
      <p:sp>
        <p:nvSpPr>
          <p:cNvPr id="4" name="Title 3"/>
          <p:cNvSpPr>
            <a:spLocks noGrp="1"/>
          </p:cNvSpPr>
          <p:nvPr>
            <p:ph type="title"/>
          </p:nvPr>
        </p:nvSpPr>
        <p:spPr/>
        <p:txBody>
          <a:bodyPr/>
          <a:lstStyle/>
          <a:p>
            <a:br>
              <a:rPr lang="en-US" dirty="0"/>
            </a:br>
            <a:r>
              <a:rPr lang="en-US" dirty="0"/>
              <a:t>Docstrings</a:t>
            </a:r>
            <a:endParaRPr lang="en-GB" dirty="0"/>
          </a:p>
        </p:txBody>
      </p:sp>
      <p:pic>
        <p:nvPicPr>
          <p:cNvPr id="3" name="Picture 2" descr="A picture containing text&#10;&#10;Description automatically generated">
            <a:extLst>
              <a:ext uri="{FF2B5EF4-FFF2-40B4-BE49-F238E27FC236}">
                <a16:creationId xmlns:a16="http://schemas.microsoft.com/office/drawing/2014/main" id="{88117A89-71FF-4E03-B56C-2A8837E24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7374" y="1164527"/>
            <a:ext cx="3280032" cy="4683886"/>
          </a:xfrm>
          <a:prstGeom prst="rect">
            <a:avLst/>
          </a:prstGeom>
        </p:spPr>
      </p:pic>
      <p:pic>
        <p:nvPicPr>
          <p:cNvPr id="14" name="Picture 13">
            <a:extLst>
              <a:ext uri="{FF2B5EF4-FFF2-40B4-BE49-F238E27FC236}">
                <a16:creationId xmlns:a16="http://schemas.microsoft.com/office/drawing/2014/main" id="{7E5A757B-A543-4EFD-A9E6-DF267DC1C30B}"/>
              </a:ext>
            </a:extLst>
          </p:cNvPr>
          <p:cNvPicPr>
            <a:picLocks noChangeAspect="1"/>
          </p:cNvPicPr>
          <p:nvPr/>
        </p:nvPicPr>
        <p:blipFill>
          <a:blip r:embed="rId4"/>
          <a:srcRect r="14523" b="23573"/>
          <a:stretch>
            <a:fillRect/>
          </a:stretch>
        </p:blipFill>
        <p:spPr>
          <a:xfrm>
            <a:off x="245220" y="3749107"/>
            <a:ext cx="5472000" cy="2701127"/>
          </a:xfrm>
          <a:custGeom>
            <a:avLst/>
            <a:gdLst>
              <a:gd name="connsiteX0" fmla="*/ 0 w 5472000"/>
              <a:gd name="connsiteY0" fmla="*/ 0 h 2701127"/>
              <a:gd name="connsiteX1" fmla="*/ 5472000 w 5472000"/>
              <a:gd name="connsiteY1" fmla="*/ 0 h 2701127"/>
              <a:gd name="connsiteX2" fmla="*/ 5472000 w 5472000"/>
              <a:gd name="connsiteY2" fmla="*/ 2194120 h 2701127"/>
              <a:gd name="connsiteX3" fmla="*/ 0 w 5472000"/>
              <a:gd name="connsiteY3" fmla="*/ 2555120 h 2701127"/>
            </a:gdLst>
            <a:ahLst/>
            <a:cxnLst>
              <a:cxn ang="0">
                <a:pos x="connsiteX0" y="connsiteY0"/>
              </a:cxn>
              <a:cxn ang="0">
                <a:pos x="connsiteX1" y="connsiteY1"/>
              </a:cxn>
              <a:cxn ang="0">
                <a:pos x="connsiteX2" y="connsiteY2"/>
              </a:cxn>
              <a:cxn ang="0">
                <a:pos x="connsiteX3" y="connsiteY3"/>
              </a:cxn>
            </a:cxnLst>
            <a:rect l="l" t="t" r="r" b="b"/>
            <a:pathLst>
              <a:path w="5472000" h="2701127">
                <a:moveTo>
                  <a:pt x="0" y="0"/>
                </a:moveTo>
                <a:lnTo>
                  <a:pt x="5472000" y="0"/>
                </a:lnTo>
                <a:lnTo>
                  <a:pt x="5472000" y="2194120"/>
                </a:lnTo>
                <a:cubicBezTo>
                  <a:pt x="2736000" y="2194120"/>
                  <a:pt x="2736000" y="3030120"/>
                  <a:pt x="0" y="2555120"/>
                </a:cubicBezTo>
                <a:close/>
              </a:path>
            </a:pathLst>
          </a:custGeom>
          <a:effectLst>
            <a:outerShdw blurRad="50800" dist="38100" dir="5400000" algn="t" rotWithShape="0">
              <a:prstClr val="black">
                <a:alpha val="40000"/>
              </a:prstClr>
            </a:outerShdw>
          </a:effectLst>
        </p:spPr>
      </p:pic>
      <p:pic>
        <p:nvPicPr>
          <p:cNvPr id="8" name="Picture 7">
            <a:extLst>
              <a:ext uri="{FF2B5EF4-FFF2-40B4-BE49-F238E27FC236}">
                <a16:creationId xmlns:a16="http://schemas.microsoft.com/office/drawing/2014/main" id="{A9D3FE4B-4BAB-442D-85AD-0FFB9E890313}"/>
              </a:ext>
            </a:extLst>
          </p:cNvPr>
          <p:cNvPicPr>
            <a:picLocks noChangeAspect="1"/>
          </p:cNvPicPr>
          <p:nvPr/>
        </p:nvPicPr>
        <p:blipFill>
          <a:blip r:embed="rId5"/>
          <a:stretch>
            <a:fillRect/>
          </a:stretch>
        </p:blipFill>
        <p:spPr>
          <a:xfrm>
            <a:off x="2208000" y="3933000"/>
            <a:ext cx="6063432" cy="2118198"/>
          </a:xfrm>
          <a:prstGeom prst="rect">
            <a:avLst/>
          </a:prstGeom>
          <a:effectLst>
            <a:outerShdw blurRad="50800" dist="38100" dir="5400000" algn="t" rotWithShape="0">
              <a:prstClr val="black">
                <a:alpha val="40000"/>
              </a:prstClr>
            </a:outerShdw>
          </a:effectLst>
        </p:spPr>
      </p:pic>
      <p:sp>
        <p:nvSpPr>
          <p:cNvPr id="16" name="TextBox 15">
            <a:extLst>
              <a:ext uri="{FF2B5EF4-FFF2-40B4-BE49-F238E27FC236}">
                <a16:creationId xmlns:a16="http://schemas.microsoft.com/office/drawing/2014/main" id="{FF3D1DB6-0911-4CCD-BC63-E0CC2A38BED9}"/>
              </a:ext>
            </a:extLst>
          </p:cNvPr>
          <p:cNvSpPr txBox="1"/>
          <p:nvPr/>
        </p:nvSpPr>
        <p:spPr>
          <a:xfrm>
            <a:off x="8895726" y="6323276"/>
            <a:ext cx="3280033" cy="253916"/>
          </a:xfrm>
          <a:prstGeom prst="rect">
            <a:avLst/>
          </a:prstGeom>
          <a:noFill/>
        </p:spPr>
        <p:txBody>
          <a:bodyPr wrap="square">
            <a:spAutoFit/>
          </a:bodyPr>
          <a:lstStyle/>
          <a:p>
            <a:r>
              <a:rPr lang="en-AU" sz="1000" dirty="0">
                <a:solidFill>
                  <a:srgbClr val="0070AD"/>
                </a:solidFill>
                <a:hlinkClick r:id="rId6">
                  <a:extLst>
                    <a:ext uri="{A12FA001-AC4F-418D-AE19-62706E023703}">
                      <ahyp:hlinkClr xmlns:ahyp="http://schemas.microsoft.com/office/drawing/2018/hyperlinkcolor" val="tx"/>
                    </a:ext>
                  </a:extLst>
                </a:hlinkClick>
              </a:rPr>
              <a:t>https://www.python.org/dev/peps/pep-0257/</a:t>
            </a:r>
            <a:r>
              <a:rPr lang="en-AU" sz="1000" dirty="0">
                <a:solidFill>
                  <a:srgbClr val="0070AD"/>
                </a:solidFill>
              </a:rPr>
              <a:t> </a:t>
            </a:r>
          </a:p>
        </p:txBody>
      </p:sp>
    </p:spTree>
    <p:extLst>
      <p:ext uri="{BB962C8B-B14F-4D97-AF65-F5344CB8AC3E}">
        <p14:creationId xmlns:p14="http://schemas.microsoft.com/office/powerpoint/2010/main" val="16890632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11772652" cy="4828696"/>
          </a:xfrm>
        </p:spPr>
        <p:txBody>
          <a:bodyPr>
            <a:normAutofit/>
          </a:bodyPr>
          <a:lstStyle/>
          <a:p>
            <a:r>
              <a:rPr lang="en-GB" sz="1800" dirty="0"/>
              <a:t>The answer is docstrings.</a:t>
            </a:r>
          </a:p>
          <a:p>
            <a:endParaRPr lang="en-GB" sz="1800" dirty="0"/>
          </a:p>
          <a:p>
            <a:endParaRPr lang="en-GB" sz="1800" dirty="0"/>
          </a:p>
          <a:p>
            <a:endParaRPr lang="en-GB" sz="1800" dirty="0"/>
          </a:p>
          <a:p>
            <a:endParaRPr lang="en-GB" sz="1800" dirty="0"/>
          </a:p>
          <a:p>
            <a:endParaRPr lang="en-GB" sz="1800" dirty="0"/>
          </a:p>
          <a:p>
            <a:r>
              <a:rPr lang="en-GB" sz="1800" dirty="0"/>
              <a:t>If a (static) string is present as the first line after the definition of a function or class, it will be recorded into the magic method </a:t>
            </a:r>
            <a:r>
              <a:rPr lang="en-GB" sz="1800" dirty="0">
                <a:highlight>
                  <a:srgbClr val="C0C0C0"/>
                </a:highlight>
                <a:latin typeface="Courier New" panose="02070309020205020404" pitchFamily="49" charset="0"/>
                <a:cs typeface="Courier New" panose="02070309020205020404" pitchFamily="49" charset="0"/>
              </a:rPr>
              <a:t>__doc__</a:t>
            </a:r>
            <a:r>
              <a:rPr lang="en-GB" sz="1800" dirty="0"/>
              <a:t> which is called when you use </a:t>
            </a:r>
            <a:r>
              <a:rPr lang="en-GB" sz="1800" dirty="0">
                <a:solidFill>
                  <a:srgbClr val="389B38"/>
                </a:solidFill>
                <a:highlight>
                  <a:srgbClr val="C0C0C0"/>
                </a:highlight>
                <a:latin typeface="Courier New" panose="02070309020205020404" pitchFamily="49" charset="0"/>
                <a:cs typeface="Courier New" panose="02070309020205020404" pitchFamily="49" charset="0"/>
              </a:rPr>
              <a:t>help(...)</a:t>
            </a:r>
            <a:r>
              <a:rPr lang="en-GB" sz="1800" dirty="0"/>
              <a:t>. Lots of python IDEs will print docstrings as you type use classes so that you don’t have to remember everything about the package you’re using.</a:t>
            </a:r>
          </a:p>
          <a:p>
            <a:r>
              <a:rPr lang="en-GB" sz="1800" dirty="0"/>
              <a:t>I won’t go into much depth about what you can do with docstrings, but I’d personally recommend using the Sphinx standard.</a:t>
            </a:r>
          </a:p>
          <a:p>
            <a:r>
              <a:rPr lang="en-GB" sz="1800" dirty="0"/>
              <a:t>If you utilise them in your code, your team members will love you!</a:t>
            </a:r>
          </a:p>
          <a:p>
            <a:endParaRPr lang="en-GB" sz="1800" dirty="0"/>
          </a:p>
          <a:p>
            <a:endParaRPr lang="en-GB" sz="1800" dirty="0"/>
          </a:p>
          <a:p>
            <a:endParaRPr lang="en-AU" sz="1800" dirty="0"/>
          </a:p>
          <a:p>
            <a:endParaRPr lang="en-AU" sz="1800" dirty="0"/>
          </a:p>
          <a:p>
            <a:endParaRPr lang="en-AU" sz="1800" dirty="0"/>
          </a:p>
        </p:txBody>
      </p:sp>
      <p:sp>
        <p:nvSpPr>
          <p:cNvPr id="6" name="Text Placeholder 5"/>
          <p:cNvSpPr>
            <a:spLocks noGrp="1"/>
          </p:cNvSpPr>
          <p:nvPr>
            <p:ph type="body" sz="quarter" idx="11"/>
          </p:nvPr>
        </p:nvSpPr>
        <p:spPr/>
        <p:txBody>
          <a:bodyPr/>
          <a:lstStyle/>
          <a:p>
            <a:r>
              <a:rPr lang="en-GB" dirty="0"/>
              <a:t>Taking your functions and methods to the next level</a:t>
            </a:r>
          </a:p>
        </p:txBody>
      </p:sp>
      <p:sp>
        <p:nvSpPr>
          <p:cNvPr id="4" name="Title 3"/>
          <p:cNvSpPr>
            <a:spLocks noGrp="1"/>
          </p:cNvSpPr>
          <p:nvPr>
            <p:ph type="title"/>
          </p:nvPr>
        </p:nvSpPr>
        <p:spPr/>
        <p:txBody>
          <a:bodyPr/>
          <a:lstStyle/>
          <a:p>
            <a:br>
              <a:rPr lang="en-US" dirty="0"/>
            </a:br>
            <a:r>
              <a:rPr lang="en-US" dirty="0"/>
              <a:t>Docstrings</a:t>
            </a:r>
            <a:endParaRPr lang="en-GB" dirty="0"/>
          </a:p>
        </p:txBody>
      </p:sp>
      <p:pic>
        <p:nvPicPr>
          <p:cNvPr id="2" name="Picture 1">
            <a:extLst>
              <a:ext uri="{FF2B5EF4-FFF2-40B4-BE49-F238E27FC236}">
                <a16:creationId xmlns:a16="http://schemas.microsoft.com/office/drawing/2014/main" id="{4D14B087-D460-4C91-8462-CDBD40BD1AA5}"/>
              </a:ext>
            </a:extLst>
          </p:cNvPr>
          <p:cNvPicPr>
            <a:picLocks noChangeAspect="1"/>
          </p:cNvPicPr>
          <p:nvPr/>
        </p:nvPicPr>
        <p:blipFill rotWithShape="1">
          <a:blip r:embed="rId3"/>
          <a:srcRect l="10746" r="10450"/>
          <a:stretch/>
        </p:blipFill>
        <p:spPr>
          <a:xfrm>
            <a:off x="192000" y="2127406"/>
            <a:ext cx="3168000" cy="1810003"/>
          </a:xfrm>
          <a:prstGeom prst="rect">
            <a:avLst/>
          </a:prstGeom>
        </p:spPr>
      </p:pic>
      <p:pic>
        <p:nvPicPr>
          <p:cNvPr id="5" name="Picture 4">
            <a:extLst>
              <a:ext uri="{FF2B5EF4-FFF2-40B4-BE49-F238E27FC236}">
                <a16:creationId xmlns:a16="http://schemas.microsoft.com/office/drawing/2014/main" id="{E82554F1-B282-49B5-813E-4E5476A43546}"/>
              </a:ext>
            </a:extLst>
          </p:cNvPr>
          <p:cNvPicPr>
            <a:picLocks noChangeAspect="1"/>
          </p:cNvPicPr>
          <p:nvPr/>
        </p:nvPicPr>
        <p:blipFill rotWithShape="1">
          <a:blip r:embed="rId4"/>
          <a:srcRect l="9836" r="4917"/>
          <a:stretch/>
        </p:blipFill>
        <p:spPr>
          <a:xfrm>
            <a:off x="3792000" y="2127406"/>
            <a:ext cx="3744000" cy="1752904"/>
          </a:xfrm>
          <a:prstGeom prst="rect">
            <a:avLst/>
          </a:prstGeom>
        </p:spPr>
      </p:pic>
      <p:pic>
        <p:nvPicPr>
          <p:cNvPr id="7" name="Picture 6">
            <a:extLst>
              <a:ext uri="{FF2B5EF4-FFF2-40B4-BE49-F238E27FC236}">
                <a16:creationId xmlns:a16="http://schemas.microsoft.com/office/drawing/2014/main" id="{56BB9138-3833-430F-9D44-97A60355897E}"/>
              </a:ext>
            </a:extLst>
          </p:cNvPr>
          <p:cNvPicPr>
            <a:picLocks noChangeAspect="1"/>
          </p:cNvPicPr>
          <p:nvPr/>
        </p:nvPicPr>
        <p:blipFill rotWithShape="1">
          <a:blip r:embed="rId5"/>
          <a:srcRect l="8267" r="15060"/>
          <a:stretch/>
        </p:blipFill>
        <p:spPr>
          <a:xfrm>
            <a:off x="7968000" y="2127406"/>
            <a:ext cx="4032000" cy="1752904"/>
          </a:xfrm>
          <a:prstGeom prst="rect">
            <a:avLst/>
          </a:prstGeom>
        </p:spPr>
      </p:pic>
      <p:pic>
        <p:nvPicPr>
          <p:cNvPr id="13" name="Picture 12" descr="A picture containing drawing&#10;&#10;Description automatically generated">
            <a:extLst>
              <a:ext uri="{FF2B5EF4-FFF2-40B4-BE49-F238E27FC236}">
                <a16:creationId xmlns:a16="http://schemas.microsoft.com/office/drawing/2014/main" id="{BCA21A63-6638-441E-BF0A-D65B2A69CC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60652" y="5709393"/>
            <a:ext cx="504000" cy="934654"/>
          </a:xfrm>
          <a:prstGeom prst="rect">
            <a:avLst/>
          </a:prstGeom>
        </p:spPr>
      </p:pic>
    </p:spTree>
    <p:extLst>
      <p:ext uri="{BB962C8B-B14F-4D97-AF65-F5344CB8AC3E}">
        <p14:creationId xmlns:p14="http://schemas.microsoft.com/office/powerpoint/2010/main" val="5735775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Brainstorming class docstrings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323439"/>
          </a:xfrm>
          <a:prstGeom prst="rect">
            <a:avLst/>
          </a:prstGeom>
          <a:noFill/>
        </p:spPr>
        <p:txBody>
          <a:bodyPr wrap="square" rtlCol="0">
            <a:spAutoFit/>
          </a:bodyPr>
          <a:lstStyle/>
          <a:p>
            <a:r>
              <a:rPr lang="en-GB" sz="2000" b="1" dirty="0"/>
              <a:t>Task:</a:t>
            </a:r>
            <a:r>
              <a:rPr lang="en-GB" sz="2000" dirty="0"/>
              <a:t> Since we’re making new classes, we should provide some documentation.</a:t>
            </a:r>
          </a:p>
          <a:p>
            <a:r>
              <a:rPr lang="en-GB" sz="2000" dirty="0"/>
              <a:t>	To help users understand how to use our classes, we’ll put some 	documentation into them. For each class let’s quickly summarise what they 	represent.</a:t>
            </a:r>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000" y="3861000"/>
            <a:ext cx="2597793" cy="259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610CDA2-3A95-4353-B79E-BB73510929B1}"/>
              </a:ext>
            </a:extLst>
          </p:cNvPr>
          <p:cNvPicPr>
            <a:picLocks noChangeAspect="1"/>
          </p:cNvPicPr>
          <p:nvPr/>
        </p:nvPicPr>
        <p:blipFill>
          <a:blip r:embed="rId4"/>
          <a:stretch>
            <a:fillRect/>
          </a:stretch>
        </p:blipFill>
        <p:spPr>
          <a:xfrm>
            <a:off x="660000" y="3861000"/>
            <a:ext cx="6984000" cy="1774436"/>
          </a:xfrm>
          <a:prstGeom prst="rect">
            <a:avLst/>
          </a:prstGeom>
        </p:spPr>
      </p:pic>
    </p:spTree>
    <p:extLst>
      <p:ext uri="{BB962C8B-B14F-4D97-AF65-F5344CB8AC3E}">
        <p14:creationId xmlns:p14="http://schemas.microsoft.com/office/powerpoint/2010/main" val="4346800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Brainstorming package docstrings</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707886"/>
          </a:xfrm>
          <a:prstGeom prst="rect">
            <a:avLst/>
          </a:prstGeom>
          <a:noFill/>
        </p:spPr>
        <p:txBody>
          <a:bodyPr wrap="square" rtlCol="0">
            <a:spAutoFit/>
          </a:bodyPr>
          <a:lstStyle/>
          <a:p>
            <a:r>
              <a:rPr lang="en-GB" sz="2000" b="1" dirty="0"/>
              <a:t>Task:</a:t>
            </a:r>
            <a:r>
              <a:rPr lang="en-GB" sz="2000" dirty="0"/>
              <a:t> You can also write docstrings for your modules! Let’s quickly write a 	docstring for our package in __init__.py just to prove we can.</a:t>
            </a:r>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6000" y="3861000"/>
            <a:ext cx="2597793" cy="259779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CCFDBF3A-982B-4C5C-B482-1A582AF2F41C}"/>
              </a:ext>
            </a:extLst>
          </p:cNvPr>
          <p:cNvPicPr>
            <a:picLocks noChangeAspect="1"/>
          </p:cNvPicPr>
          <p:nvPr/>
        </p:nvPicPr>
        <p:blipFill>
          <a:blip r:embed="rId4"/>
          <a:stretch>
            <a:fillRect/>
          </a:stretch>
        </p:blipFill>
        <p:spPr>
          <a:xfrm>
            <a:off x="651900" y="3402150"/>
            <a:ext cx="7028100" cy="2489658"/>
          </a:xfrm>
          <a:prstGeom prst="rect">
            <a:avLst/>
          </a:prstGeom>
        </p:spPr>
      </p:pic>
    </p:spTree>
    <p:extLst>
      <p:ext uri="{BB962C8B-B14F-4D97-AF65-F5344CB8AC3E}">
        <p14:creationId xmlns:p14="http://schemas.microsoft.com/office/powerpoint/2010/main" val="1063836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7308652" cy="4466201"/>
          </a:xfrm>
        </p:spPr>
        <p:txBody>
          <a:bodyPr>
            <a:normAutofit/>
          </a:bodyPr>
          <a:lstStyle/>
          <a:p>
            <a:r>
              <a:rPr lang="en-AU" sz="1800" dirty="0"/>
              <a:t>Now that we have a robust (er…), well documented (um…), functioning (about that…) module, it’s time to release it upon the world.</a:t>
            </a:r>
          </a:p>
          <a:p>
            <a:endParaRPr lang="en-AU" sz="1800" dirty="0"/>
          </a:p>
          <a:p>
            <a:r>
              <a:rPr lang="en-AU" sz="1800" dirty="0"/>
              <a:t>If want to use this module elsewhere in this state, you’d have to either import it using it’s filepath or copy it into every project where you use it. Neither of these are very good solutions… so how do we make sure we can use it elsewhere?</a:t>
            </a:r>
          </a:p>
          <a:p>
            <a:endParaRPr lang="en-AU" sz="1800" dirty="0"/>
          </a:p>
          <a:p>
            <a:r>
              <a:rPr lang="en-AU" sz="1800" dirty="0"/>
              <a:t>When you pip install a package it usually ends up in a specific folder. When you </a:t>
            </a:r>
            <a:r>
              <a:rPr lang="en-AU" sz="1800" dirty="0">
                <a:solidFill>
                  <a:srgbClr val="389B38"/>
                </a:solidFill>
                <a:highlight>
                  <a:srgbClr val="C0C0C0"/>
                </a:highlight>
                <a:latin typeface="Courier New" panose="02070309020205020404" pitchFamily="49" charset="0"/>
                <a:cs typeface="Courier New" panose="02070309020205020404" pitchFamily="49" charset="0"/>
              </a:rPr>
              <a:t>import</a:t>
            </a:r>
            <a:r>
              <a:rPr lang="en-AU" sz="1800" dirty="0"/>
              <a:t> at the beginning of a python script, python looks in one of a few locations.</a:t>
            </a:r>
          </a:p>
          <a:p>
            <a:endParaRPr lang="en-AU" sz="1800" dirty="0"/>
          </a:p>
          <a:p>
            <a:r>
              <a:rPr lang="en-AU" sz="1800" dirty="0"/>
              <a:t>We need to figure out how to get our module into the folder where any script can call our module as a </a:t>
            </a:r>
            <a:r>
              <a:rPr lang="en-AU" sz="1800" dirty="0">
                <a:solidFill>
                  <a:schemeClr val="accent4"/>
                </a:solidFill>
              </a:rPr>
              <a:t>package</a:t>
            </a:r>
            <a:r>
              <a:rPr lang="en-AU" sz="1800" dirty="0"/>
              <a:t>.</a:t>
            </a:r>
          </a:p>
        </p:txBody>
      </p:sp>
      <p:sp>
        <p:nvSpPr>
          <p:cNvPr id="6" name="Text Placeholder 5"/>
          <p:cNvSpPr>
            <a:spLocks noGrp="1"/>
          </p:cNvSpPr>
          <p:nvPr>
            <p:ph type="body" sz="quarter" idx="11"/>
          </p:nvPr>
        </p:nvSpPr>
        <p:spPr/>
        <p:txBody>
          <a:bodyPr/>
          <a:lstStyle/>
          <a:p>
            <a:r>
              <a:rPr lang="en-GB" dirty="0"/>
              <a:t>The final frontier</a:t>
            </a:r>
          </a:p>
        </p:txBody>
      </p:sp>
      <p:sp>
        <p:nvSpPr>
          <p:cNvPr id="4" name="Title 3"/>
          <p:cNvSpPr>
            <a:spLocks noGrp="1"/>
          </p:cNvSpPr>
          <p:nvPr>
            <p:ph type="title"/>
          </p:nvPr>
        </p:nvSpPr>
        <p:spPr/>
        <p:txBody>
          <a:bodyPr/>
          <a:lstStyle/>
          <a:p>
            <a:br>
              <a:rPr lang="en-US" dirty="0"/>
            </a:br>
            <a:r>
              <a:rPr lang="en-US" dirty="0"/>
              <a:t>Creating your own package</a:t>
            </a:r>
            <a:endParaRPr lang="en-GB" dirty="0"/>
          </a:p>
        </p:txBody>
      </p:sp>
      <p:pic>
        <p:nvPicPr>
          <p:cNvPr id="10" name="Picture 9">
            <a:extLst>
              <a:ext uri="{FF2B5EF4-FFF2-40B4-BE49-F238E27FC236}">
                <a16:creationId xmlns:a16="http://schemas.microsoft.com/office/drawing/2014/main" id="{523BCF78-DF61-4F74-8A94-387A1BF967B3}"/>
              </a:ext>
            </a:extLst>
          </p:cNvPr>
          <p:cNvPicPr>
            <a:picLocks noChangeAspect="1"/>
          </p:cNvPicPr>
          <p:nvPr/>
        </p:nvPicPr>
        <p:blipFill rotWithShape="1">
          <a:blip r:embed="rId3"/>
          <a:srcRect l="540" t="419" r="11236" b="2241"/>
          <a:stretch/>
        </p:blipFill>
        <p:spPr>
          <a:xfrm>
            <a:off x="7604329" y="1652663"/>
            <a:ext cx="4323020" cy="3826785"/>
          </a:xfrm>
          <a:custGeom>
            <a:avLst/>
            <a:gdLst>
              <a:gd name="connsiteX0" fmla="*/ 0 w 5653421"/>
              <a:gd name="connsiteY0" fmla="*/ 0 h 5004471"/>
              <a:gd name="connsiteX1" fmla="*/ 5653421 w 5653421"/>
              <a:gd name="connsiteY1" fmla="*/ 0 h 5004471"/>
              <a:gd name="connsiteX2" fmla="*/ 5653421 w 5653421"/>
              <a:gd name="connsiteY2" fmla="*/ 4065121 h 5004471"/>
              <a:gd name="connsiteX3" fmla="*/ 0 w 5653421"/>
              <a:gd name="connsiteY3" fmla="*/ 4733958 h 5004471"/>
            </a:gdLst>
            <a:ahLst/>
            <a:cxnLst>
              <a:cxn ang="0">
                <a:pos x="connsiteX0" y="connsiteY0"/>
              </a:cxn>
              <a:cxn ang="0">
                <a:pos x="connsiteX1" y="connsiteY1"/>
              </a:cxn>
              <a:cxn ang="0">
                <a:pos x="connsiteX2" y="connsiteY2"/>
              </a:cxn>
              <a:cxn ang="0">
                <a:pos x="connsiteX3" y="connsiteY3"/>
              </a:cxn>
            </a:cxnLst>
            <a:rect l="l" t="t" r="r" b="b"/>
            <a:pathLst>
              <a:path w="5653421" h="5004471">
                <a:moveTo>
                  <a:pt x="0" y="0"/>
                </a:moveTo>
                <a:lnTo>
                  <a:pt x="5653421" y="0"/>
                </a:lnTo>
                <a:lnTo>
                  <a:pt x="5653421" y="4065121"/>
                </a:lnTo>
                <a:cubicBezTo>
                  <a:pt x="2826711" y="4065121"/>
                  <a:pt x="2826711" y="5614006"/>
                  <a:pt x="0" y="4733958"/>
                </a:cubicBezTo>
                <a:close/>
              </a:path>
            </a:pathLst>
          </a:cu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501082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6BC7323-EDF0-40AC-BE60-32C31D136534}"/>
              </a:ext>
            </a:extLst>
          </p:cNvPr>
          <p:cNvSpPr>
            <a:spLocks noGrp="1"/>
          </p:cNvSpPr>
          <p:nvPr>
            <p:ph type="body" sz="quarter" idx="11"/>
          </p:nvPr>
        </p:nvSpPr>
        <p:spPr/>
        <p:txBody>
          <a:bodyPr/>
          <a:lstStyle/>
          <a:p>
            <a:r>
              <a:rPr lang="en-GB" dirty="0"/>
              <a:t>Acknowledgement of Country</a:t>
            </a:r>
            <a:endParaRPr lang="en-AU" dirty="0"/>
          </a:p>
        </p:txBody>
      </p:sp>
      <p:sp>
        <p:nvSpPr>
          <p:cNvPr id="4" name="Title 3">
            <a:extLst>
              <a:ext uri="{FF2B5EF4-FFF2-40B4-BE49-F238E27FC236}">
                <a16:creationId xmlns:a16="http://schemas.microsoft.com/office/drawing/2014/main" id="{6F9828D5-453A-4AAD-9B87-9A78BF61CF80}"/>
              </a:ext>
            </a:extLst>
          </p:cNvPr>
          <p:cNvSpPr>
            <a:spLocks noGrp="1"/>
          </p:cNvSpPr>
          <p:nvPr>
            <p:ph type="title"/>
          </p:nvPr>
        </p:nvSpPr>
        <p:spPr/>
        <p:txBody>
          <a:bodyPr/>
          <a:lstStyle/>
          <a:p>
            <a:r>
              <a:rPr lang="en-GB" dirty="0"/>
              <a:t>Hi!</a:t>
            </a:r>
            <a:endParaRPr lang="en-AU" dirty="0"/>
          </a:p>
        </p:txBody>
      </p:sp>
      <p:pic>
        <p:nvPicPr>
          <p:cNvPr id="86018" name="Picture 2">
            <a:extLst>
              <a:ext uri="{FF2B5EF4-FFF2-40B4-BE49-F238E27FC236}">
                <a16:creationId xmlns:a16="http://schemas.microsoft.com/office/drawing/2014/main" id="{AE71CBD9-39F0-4C7A-A773-B61411634B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8000" y="1989000"/>
            <a:ext cx="6696000" cy="401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02807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2"/>
            <a:ext cx="8316652" cy="1455694"/>
          </a:xfrm>
        </p:spPr>
        <p:txBody>
          <a:bodyPr>
            <a:normAutofit/>
          </a:bodyPr>
          <a:lstStyle/>
          <a:p>
            <a:r>
              <a:rPr lang="en-AU" sz="1800" dirty="0"/>
              <a:t>Most packages you’re familiar with either come with python or are open source and can be accessed via </a:t>
            </a:r>
            <a:r>
              <a:rPr lang="en-AU" sz="1800" dirty="0" err="1"/>
              <a:t>PyPI</a:t>
            </a:r>
            <a:r>
              <a:rPr lang="en-AU" sz="1800" dirty="0"/>
              <a:t> – the Python Package Index. </a:t>
            </a:r>
            <a:r>
              <a:rPr lang="en-AU" sz="1800" dirty="0" err="1"/>
              <a:t>PyPI</a:t>
            </a:r>
            <a:r>
              <a:rPr lang="en-AU" sz="1800" dirty="0"/>
              <a:t> allows python users and developers to develop suites of tools for personal use, business use or open sourcing a popular tool for rapid development.</a:t>
            </a:r>
          </a:p>
          <a:p>
            <a:endParaRPr lang="en-AU" sz="1800" dirty="0"/>
          </a:p>
          <a:p>
            <a:endParaRPr lang="en-AU" sz="1800" dirty="0"/>
          </a:p>
          <a:p>
            <a:endParaRPr lang="en-AU" sz="1800" dirty="0"/>
          </a:p>
          <a:p>
            <a:endParaRPr lang="en-AU" sz="1800" dirty="0"/>
          </a:p>
          <a:p>
            <a:endParaRPr lang="en-AU" sz="1800" dirty="0"/>
          </a:p>
          <a:p>
            <a:endParaRPr lang="en-AU" sz="1800" dirty="0"/>
          </a:p>
        </p:txBody>
      </p:sp>
      <p:sp>
        <p:nvSpPr>
          <p:cNvPr id="6" name="Text Placeholder 5"/>
          <p:cNvSpPr>
            <a:spLocks noGrp="1"/>
          </p:cNvSpPr>
          <p:nvPr>
            <p:ph type="body" sz="quarter" idx="11"/>
          </p:nvPr>
        </p:nvSpPr>
        <p:spPr/>
        <p:txBody>
          <a:bodyPr/>
          <a:lstStyle/>
          <a:p>
            <a:r>
              <a:rPr lang="en-GB" dirty="0"/>
              <a:t>PyPI</a:t>
            </a:r>
          </a:p>
        </p:txBody>
      </p:sp>
      <p:sp>
        <p:nvSpPr>
          <p:cNvPr id="4" name="Title 3"/>
          <p:cNvSpPr>
            <a:spLocks noGrp="1"/>
          </p:cNvSpPr>
          <p:nvPr>
            <p:ph type="title"/>
          </p:nvPr>
        </p:nvSpPr>
        <p:spPr/>
        <p:txBody>
          <a:bodyPr/>
          <a:lstStyle/>
          <a:p>
            <a:br>
              <a:rPr lang="en-US" dirty="0"/>
            </a:br>
            <a:r>
              <a:rPr lang="en-US" dirty="0"/>
              <a:t>Creating your own package</a:t>
            </a:r>
            <a:endParaRPr lang="en-GB" dirty="0"/>
          </a:p>
        </p:txBody>
      </p:sp>
      <p:pic>
        <p:nvPicPr>
          <p:cNvPr id="3" name="Picture 4">
            <a:extLst>
              <a:ext uri="{FF2B5EF4-FFF2-40B4-BE49-F238E27FC236}">
                <a16:creationId xmlns:a16="http://schemas.microsoft.com/office/drawing/2014/main" id="{9E260D78-F127-4C51-B60E-51573F6031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224" y="1051200"/>
            <a:ext cx="2665800" cy="26658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7448349-F36C-4F73-8D3F-398197AFC8BD}"/>
              </a:ext>
            </a:extLst>
          </p:cNvPr>
          <p:cNvPicPr>
            <a:picLocks noChangeAspect="1"/>
          </p:cNvPicPr>
          <p:nvPr/>
        </p:nvPicPr>
        <p:blipFill>
          <a:blip r:embed="rId4"/>
          <a:srcRect b="3314"/>
          <a:stretch>
            <a:fillRect/>
          </a:stretch>
        </p:blipFill>
        <p:spPr>
          <a:xfrm>
            <a:off x="7248000" y="3874956"/>
            <a:ext cx="4668249" cy="2569422"/>
          </a:xfrm>
          <a:custGeom>
            <a:avLst/>
            <a:gdLst>
              <a:gd name="connsiteX0" fmla="*/ 0 w 11345858"/>
              <a:gd name="connsiteY0" fmla="*/ 0 h 6244804"/>
              <a:gd name="connsiteX1" fmla="*/ 11345858 w 11345858"/>
              <a:gd name="connsiteY1" fmla="*/ 0 h 6244804"/>
              <a:gd name="connsiteX2" fmla="*/ 11345858 w 11345858"/>
              <a:gd name="connsiteY2" fmla="*/ 5072801 h 6244804"/>
              <a:gd name="connsiteX3" fmla="*/ 10844681 w 11345858"/>
              <a:gd name="connsiteY3" fmla="*/ 5078151 h 6244804"/>
              <a:gd name="connsiteX4" fmla="*/ 0 w 11345858"/>
              <a:gd name="connsiteY4" fmla="*/ 5907245 h 6244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5858" h="6244804">
                <a:moveTo>
                  <a:pt x="0" y="0"/>
                </a:moveTo>
                <a:lnTo>
                  <a:pt x="11345858" y="0"/>
                </a:lnTo>
                <a:lnTo>
                  <a:pt x="11345858" y="5072801"/>
                </a:lnTo>
                <a:lnTo>
                  <a:pt x="10844681" y="5078151"/>
                </a:lnTo>
                <a:cubicBezTo>
                  <a:pt x="5674917" y="5190478"/>
                  <a:pt x="5502950" y="6971092"/>
                  <a:pt x="0" y="5907245"/>
                </a:cubicBezTo>
                <a:close/>
              </a:path>
            </a:pathLst>
          </a:custGeom>
          <a:effectLst>
            <a:outerShdw blurRad="50800" dist="38100" dir="5400000" algn="t" rotWithShape="0">
              <a:prstClr val="black">
                <a:alpha val="40000"/>
              </a:prstClr>
            </a:outerShdw>
          </a:effectLst>
        </p:spPr>
      </p:pic>
      <p:sp>
        <p:nvSpPr>
          <p:cNvPr id="12" name="Text Placeholder 8">
            <a:extLst>
              <a:ext uri="{FF2B5EF4-FFF2-40B4-BE49-F238E27FC236}">
                <a16:creationId xmlns:a16="http://schemas.microsoft.com/office/drawing/2014/main" id="{F4E2BBAF-16B3-4385-B5EC-35059E970351}"/>
              </a:ext>
            </a:extLst>
          </p:cNvPr>
          <p:cNvSpPr txBox="1">
            <a:spLocks/>
          </p:cNvSpPr>
          <p:nvPr/>
        </p:nvSpPr>
        <p:spPr>
          <a:xfrm>
            <a:off x="227348" y="3429001"/>
            <a:ext cx="6876652" cy="3015378"/>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AU" sz="1800" dirty="0"/>
              <a:t>You may ask “what’s stopping someone putting malware on </a:t>
            </a:r>
            <a:r>
              <a:rPr lang="en-AU" sz="1800" dirty="0" err="1"/>
              <a:t>PyPI</a:t>
            </a:r>
            <a:r>
              <a:rPr lang="en-AU" sz="1800" dirty="0"/>
              <a:t>?”</a:t>
            </a:r>
          </a:p>
          <a:p>
            <a:r>
              <a:rPr lang="en-AU" sz="1800" dirty="0"/>
              <a:t>The answer is: not a lot. Use caution when a package with little support claims to solve a python problem you’ve been struggling with!</a:t>
            </a:r>
          </a:p>
          <a:p>
            <a:endParaRPr lang="en-AU" sz="1800" dirty="0"/>
          </a:p>
          <a:p>
            <a:r>
              <a:rPr lang="en-AU" sz="1800" dirty="0"/>
              <a:t>To keep </a:t>
            </a:r>
            <a:r>
              <a:rPr lang="en-AU" sz="1800" dirty="0" err="1"/>
              <a:t>PyPI</a:t>
            </a:r>
            <a:r>
              <a:rPr lang="en-AU" sz="1800" dirty="0"/>
              <a:t> honest, we’ll utilise test.pypy.org, which is used for development and testing. We don’t actually need to distribute our code from this evening!</a:t>
            </a:r>
          </a:p>
        </p:txBody>
      </p:sp>
    </p:spTree>
    <p:extLst>
      <p:ext uri="{BB962C8B-B14F-4D97-AF65-F5344CB8AC3E}">
        <p14:creationId xmlns:p14="http://schemas.microsoft.com/office/powerpoint/2010/main" val="32850845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9205430" cy="4466201"/>
          </a:xfrm>
        </p:spPr>
        <p:txBody>
          <a:bodyPr>
            <a:normAutofit/>
          </a:bodyPr>
          <a:lstStyle/>
          <a:p>
            <a:r>
              <a:rPr lang="en-AU" sz="1800" dirty="0"/>
              <a:t>The standard for creating python packages was set in 2012 with PEP 427 introducing the wheel.</a:t>
            </a:r>
          </a:p>
          <a:p>
            <a:endParaRPr lang="en-AU" sz="1800" dirty="0"/>
          </a:p>
          <a:p>
            <a:r>
              <a:rPr lang="en-AU" sz="1800" dirty="0"/>
              <a:t>We won’t go into too much detail here, but a wheel will wrap our package up into a small set of files that pip/python will know how to work with and have a standard format that </a:t>
            </a:r>
            <a:r>
              <a:rPr lang="en-AU" sz="1800" dirty="0" err="1"/>
              <a:t>PyPI</a:t>
            </a:r>
            <a:r>
              <a:rPr lang="en-AU" sz="1800" dirty="0"/>
              <a:t> will know how to host. </a:t>
            </a:r>
          </a:p>
          <a:p>
            <a:endParaRPr lang="en-AU" sz="1800" dirty="0"/>
          </a:p>
          <a:p>
            <a:r>
              <a:rPr lang="en-AU" sz="1800" dirty="0"/>
              <a:t>Ironically, we need to pip install the wheel package first. Then we will populate a </a:t>
            </a:r>
            <a:r>
              <a:rPr lang="en-AU" sz="1800" dirty="0">
                <a:highlight>
                  <a:srgbClr val="C0C0C0"/>
                </a:highlight>
                <a:latin typeface="Courier New" panose="02070309020205020404" pitchFamily="49" charset="0"/>
                <a:cs typeface="Courier New" panose="02070309020205020404" pitchFamily="49" charset="0"/>
              </a:rPr>
              <a:t>setup.py</a:t>
            </a:r>
            <a:r>
              <a:rPr lang="en-AU" sz="1800" dirty="0"/>
              <a:t> file which will act as the metadata for our package.</a:t>
            </a:r>
          </a:p>
          <a:p>
            <a:endParaRPr lang="en-AU" sz="1800" dirty="0"/>
          </a:p>
        </p:txBody>
      </p:sp>
      <p:sp>
        <p:nvSpPr>
          <p:cNvPr id="6" name="Text Placeholder 5"/>
          <p:cNvSpPr>
            <a:spLocks noGrp="1"/>
          </p:cNvSpPr>
          <p:nvPr>
            <p:ph type="body" sz="quarter" idx="11"/>
          </p:nvPr>
        </p:nvSpPr>
        <p:spPr/>
        <p:txBody>
          <a:bodyPr/>
          <a:lstStyle/>
          <a:p>
            <a:r>
              <a:rPr lang="en-GB" dirty="0"/>
              <a:t>And creating a package</a:t>
            </a:r>
          </a:p>
        </p:txBody>
      </p:sp>
      <p:sp>
        <p:nvSpPr>
          <p:cNvPr id="4" name="Title 3"/>
          <p:cNvSpPr>
            <a:spLocks noGrp="1"/>
          </p:cNvSpPr>
          <p:nvPr>
            <p:ph type="title"/>
          </p:nvPr>
        </p:nvSpPr>
        <p:spPr/>
        <p:txBody>
          <a:bodyPr/>
          <a:lstStyle/>
          <a:p>
            <a:br>
              <a:rPr lang="en-US" dirty="0"/>
            </a:br>
            <a:r>
              <a:rPr lang="en-US" dirty="0"/>
              <a:t>Wheels</a:t>
            </a:r>
            <a:endParaRPr lang="en-GB" dirty="0"/>
          </a:p>
        </p:txBody>
      </p:sp>
      <p:pic>
        <p:nvPicPr>
          <p:cNvPr id="2" name="Picture 1">
            <a:extLst>
              <a:ext uri="{FF2B5EF4-FFF2-40B4-BE49-F238E27FC236}">
                <a16:creationId xmlns:a16="http://schemas.microsoft.com/office/drawing/2014/main" id="{074D9C46-6903-4972-A98F-53481E7C7802}"/>
              </a:ext>
            </a:extLst>
          </p:cNvPr>
          <p:cNvPicPr>
            <a:picLocks noChangeAspect="1"/>
          </p:cNvPicPr>
          <p:nvPr/>
        </p:nvPicPr>
        <p:blipFill>
          <a:blip r:embed="rId3"/>
          <a:stretch>
            <a:fillRect/>
          </a:stretch>
        </p:blipFill>
        <p:spPr>
          <a:xfrm>
            <a:off x="3389332" y="5001108"/>
            <a:ext cx="4801270" cy="866896"/>
          </a:xfrm>
          <a:prstGeom prst="rect">
            <a:avLst/>
          </a:prstGeom>
        </p:spPr>
      </p:pic>
      <p:sp>
        <p:nvSpPr>
          <p:cNvPr id="11" name="TextBox 10">
            <a:extLst>
              <a:ext uri="{FF2B5EF4-FFF2-40B4-BE49-F238E27FC236}">
                <a16:creationId xmlns:a16="http://schemas.microsoft.com/office/drawing/2014/main" id="{EE86D4EE-0516-42FD-AFC0-0822892E7892}"/>
              </a:ext>
            </a:extLst>
          </p:cNvPr>
          <p:cNvSpPr txBox="1"/>
          <p:nvPr/>
        </p:nvSpPr>
        <p:spPr>
          <a:xfrm>
            <a:off x="7392000" y="6311152"/>
            <a:ext cx="6362700" cy="276999"/>
          </a:xfrm>
          <a:prstGeom prst="rect">
            <a:avLst/>
          </a:prstGeom>
          <a:noFill/>
        </p:spPr>
        <p:txBody>
          <a:bodyPr wrap="square">
            <a:spAutoFit/>
          </a:bodyPr>
          <a:lstStyle/>
          <a:p>
            <a:r>
              <a:rPr lang="en-AU" sz="1200" dirty="0">
                <a:solidFill>
                  <a:schemeClr val="accent1"/>
                </a:solidFill>
                <a:hlinkClick r:id="rId4">
                  <a:extLst>
                    <a:ext uri="{A12FA001-AC4F-418D-AE19-62706E023703}">
                      <ahyp:hlinkClr xmlns:ahyp="http://schemas.microsoft.com/office/drawing/2018/hyperlinkcolor" val="tx"/>
                    </a:ext>
                  </a:extLst>
                </a:hlinkClick>
              </a:rPr>
              <a:t>https://packaging.python.org/tutorials/packaging-projects/</a:t>
            </a:r>
            <a:r>
              <a:rPr lang="en-AU" sz="1200" dirty="0">
                <a:solidFill>
                  <a:schemeClr val="accent1"/>
                </a:solidFill>
              </a:rPr>
              <a:t> </a:t>
            </a:r>
          </a:p>
        </p:txBody>
      </p:sp>
      <p:pic>
        <p:nvPicPr>
          <p:cNvPr id="7" name="Picture 6">
            <a:extLst>
              <a:ext uri="{FF2B5EF4-FFF2-40B4-BE49-F238E27FC236}">
                <a16:creationId xmlns:a16="http://schemas.microsoft.com/office/drawing/2014/main" id="{478CC188-EF03-417A-8527-5C195B61133D}"/>
              </a:ext>
            </a:extLst>
          </p:cNvPr>
          <p:cNvPicPr>
            <a:picLocks noChangeAspect="1"/>
          </p:cNvPicPr>
          <p:nvPr/>
        </p:nvPicPr>
        <p:blipFill>
          <a:blip r:embed="rId5"/>
          <a:stretch>
            <a:fillRect/>
          </a:stretch>
        </p:blipFill>
        <p:spPr>
          <a:xfrm>
            <a:off x="9455222" y="1625450"/>
            <a:ext cx="2544778" cy="3240000"/>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29493770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Creating setup.py</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707886"/>
          </a:xfrm>
          <a:prstGeom prst="rect">
            <a:avLst/>
          </a:prstGeom>
          <a:noFill/>
        </p:spPr>
        <p:txBody>
          <a:bodyPr wrap="square" rtlCol="0">
            <a:spAutoFit/>
          </a:bodyPr>
          <a:lstStyle/>
          <a:p>
            <a:r>
              <a:rPr lang="en-GB" sz="2000" b="1" dirty="0"/>
              <a:t>Task:</a:t>
            </a:r>
            <a:r>
              <a:rPr lang="en-GB" sz="2000" dirty="0"/>
              <a:t> I have a dummy setup.py file ready. As a group, lets go over the field and 	fill out the basics required.</a:t>
            </a:r>
          </a:p>
        </p:txBody>
      </p:sp>
      <p:pic>
        <p:nvPicPr>
          <p:cNvPr id="3" name="Picture 4">
            <a:extLst>
              <a:ext uri="{FF2B5EF4-FFF2-40B4-BE49-F238E27FC236}">
                <a16:creationId xmlns:a16="http://schemas.microsoft.com/office/drawing/2014/main" id="{1D725473-B708-4A49-B497-53077AFE55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070" y="3429000"/>
            <a:ext cx="2597793" cy="2597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61959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11340652" cy="4466201"/>
          </a:xfrm>
        </p:spPr>
        <p:txBody>
          <a:bodyPr>
            <a:normAutofit/>
          </a:bodyPr>
          <a:lstStyle/>
          <a:p>
            <a:r>
              <a:rPr lang="en-AU" sz="1800" dirty="0"/>
              <a:t>Now that we have our setup.py file ready, we can just run this code which will generate our wheel. Once we have our wheel, we can upload the package to </a:t>
            </a:r>
            <a:r>
              <a:rPr lang="en-AU" sz="1800" dirty="0" err="1"/>
              <a:t>test.pypi</a:t>
            </a:r>
            <a:r>
              <a:rPr lang="en-AU" sz="1800" dirty="0"/>
              <a:t>!</a:t>
            </a:r>
          </a:p>
          <a:p>
            <a:endParaRPr lang="en-AU" sz="1800" dirty="0"/>
          </a:p>
          <a:p>
            <a:endParaRPr lang="en-AU" sz="1800" dirty="0"/>
          </a:p>
          <a:p>
            <a:endParaRPr lang="en-AU" sz="1800" dirty="0"/>
          </a:p>
          <a:p>
            <a:r>
              <a:rPr lang="en-AU" sz="1800" dirty="0"/>
              <a:t>You’ll notice that there are some new folders that were generated after running this command. We are mostly interested in the new /</a:t>
            </a:r>
            <a:r>
              <a:rPr lang="en-AU" sz="1800" dirty="0" err="1"/>
              <a:t>dist</a:t>
            </a:r>
            <a:r>
              <a:rPr lang="en-AU" sz="1800" dirty="0"/>
              <a:t> folder and its contents.</a:t>
            </a:r>
          </a:p>
          <a:p>
            <a:endParaRPr lang="en-AU" sz="1800" dirty="0"/>
          </a:p>
          <a:p>
            <a:endParaRPr lang="en-AU" sz="1800" dirty="0"/>
          </a:p>
          <a:p>
            <a:endParaRPr lang="en-AU" sz="1800" dirty="0"/>
          </a:p>
          <a:p>
            <a:endParaRPr lang="en-AU" sz="1800" dirty="0"/>
          </a:p>
          <a:p>
            <a:endParaRPr lang="en-AU" sz="1800" dirty="0"/>
          </a:p>
        </p:txBody>
      </p:sp>
      <p:sp>
        <p:nvSpPr>
          <p:cNvPr id="6" name="Text Placeholder 5"/>
          <p:cNvSpPr>
            <a:spLocks noGrp="1"/>
          </p:cNvSpPr>
          <p:nvPr>
            <p:ph type="body" sz="quarter" idx="11"/>
          </p:nvPr>
        </p:nvSpPr>
        <p:spPr/>
        <p:txBody>
          <a:bodyPr/>
          <a:lstStyle/>
          <a:p>
            <a:r>
              <a:rPr lang="en-GB" dirty="0"/>
              <a:t>And creating a package</a:t>
            </a:r>
          </a:p>
        </p:txBody>
      </p:sp>
      <p:sp>
        <p:nvSpPr>
          <p:cNvPr id="4" name="Title 3"/>
          <p:cNvSpPr>
            <a:spLocks noGrp="1"/>
          </p:cNvSpPr>
          <p:nvPr>
            <p:ph type="title"/>
          </p:nvPr>
        </p:nvSpPr>
        <p:spPr/>
        <p:txBody>
          <a:bodyPr/>
          <a:lstStyle/>
          <a:p>
            <a:br>
              <a:rPr lang="en-US" dirty="0"/>
            </a:br>
            <a:r>
              <a:rPr lang="en-US" dirty="0"/>
              <a:t>Wheels</a:t>
            </a:r>
            <a:endParaRPr lang="en-GB" dirty="0"/>
          </a:p>
        </p:txBody>
      </p:sp>
      <p:pic>
        <p:nvPicPr>
          <p:cNvPr id="3" name="Picture 2">
            <a:extLst>
              <a:ext uri="{FF2B5EF4-FFF2-40B4-BE49-F238E27FC236}">
                <a16:creationId xmlns:a16="http://schemas.microsoft.com/office/drawing/2014/main" id="{CCD5C5F8-663C-4BEB-AFFD-2754768A5C39}"/>
              </a:ext>
            </a:extLst>
          </p:cNvPr>
          <p:cNvPicPr>
            <a:picLocks noChangeAspect="1"/>
          </p:cNvPicPr>
          <p:nvPr/>
        </p:nvPicPr>
        <p:blipFill>
          <a:blip r:embed="rId3"/>
          <a:stretch>
            <a:fillRect/>
          </a:stretch>
        </p:blipFill>
        <p:spPr>
          <a:xfrm>
            <a:off x="1704000" y="2709000"/>
            <a:ext cx="7714176" cy="325553"/>
          </a:xfrm>
          <a:prstGeom prst="rect">
            <a:avLst/>
          </a:prstGeom>
        </p:spPr>
      </p:pic>
      <p:pic>
        <p:nvPicPr>
          <p:cNvPr id="5" name="Picture 4">
            <a:extLst>
              <a:ext uri="{FF2B5EF4-FFF2-40B4-BE49-F238E27FC236}">
                <a16:creationId xmlns:a16="http://schemas.microsoft.com/office/drawing/2014/main" id="{D084E27A-8C99-4C79-A6C1-785A610AA74F}"/>
              </a:ext>
            </a:extLst>
          </p:cNvPr>
          <p:cNvPicPr>
            <a:picLocks noChangeAspect="1"/>
          </p:cNvPicPr>
          <p:nvPr/>
        </p:nvPicPr>
        <p:blipFill>
          <a:blip r:embed="rId4"/>
          <a:stretch>
            <a:fillRect/>
          </a:stretch>
        </p:blipFill>
        <p:spPr>
          <a:xfrm>
            <a:off x="2321061" y="4380612"/>
            <a:ext cx="7097115" cy="1295581"/>
          </a:xfrm>
          <a:prstGeom prst="rect">
            <a:avLst/>
          </a:prstGeom>
        </p:spPr>
      </p:pic>
    </p:spTree>
    <p:extLst>
      <p:ext uri="{BB962C8B-B14F-4D97-AF65-F5344CB8AC3E}">
        <p14:creationId xmlns:p14="http://schemas.microsoft.com/office/powerpoint/2010/main" val="3557031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6319479D-CA1D-43C1-92A0-1F6F7513D520}"/>
              </a:ext>
            </a:extLst>
          </p:cNvPr>
          <p:cNvSpPr>
            <a:spLocks noGrp="1"/>
          </p:cNvSpPr>
          <p:nvPr>
            <p:ph type="body" sz="quarter" idx="10"/>
          </p:nvPr>
        </p:nvSpPr>
        <p:spPr>
          <a:xfrm>
            <a:off x="227348" y="1815351"/>
            <a:ext cx="11340652" cy="4466201"/>
          </a:xfrm>
        </p:spPr>
        <p:txBody>
          <a:bodyPr>
            <a:normAutofit/>
          </a:bodyPr>
          <a:lstStyle/>
          <a:p>
            <a:r>
              <a:rPr lang="en-AU" sz="1800" dirty="0"/>
              <a:t>Finally, we just need to get the package onto the internet. This bit is super simple if everything before this step has gone to plan, but can sometimes be a bit fiddly if you’re new and missed/messed up a step.</a:t>
            </a:r>
          </a:p>
          <a:p>
            <a:endParaRPr lang="en-AU" sz="1800" dirty="0"/>
          </a:p>
          <a:p>
            <a:r>
              <a:rPr lang="en-AU" sz="1800" dirty="0"/>
              <a:t>In practice, we will need to setup an account with a username, password and go through account verification – but that would make for a very boring exercise. We’ll just use my personal one for now, but reach out if you’re finding this bit difficult and I’ll do what I can to help.</a:t>
            </a:r>
          </a:p>
          <a:p>
            <a:endParaRPr lang="en-AU" sz="1800" dirty="0"/>
          </a:p>
          <a:p>
            <a:r>
              <a:rPr lang="en-AU" sz="1800" dirty="0"/>
              <a:t>Once again, we will ironically have to pip install the</a:t>
            </a:r>
          </a:p>
          <a:p>
            <a:r>
              <a:rPr lang="en-AU" sz="1800" dirty="0"/>
              <a:t>Package Twine.</a:t>
            </a:r>
          </a:p>
        </p:txBody>
      </p:sp>
      <p:sp>
        <p:nvSpPr>
          <p:cNvPr id="6" name="Text Placeholder 5"/>
          <p:cNvSpPr>
            <a:spLocks noGrp="1"/>
          </p:cNvSpPr>
          <p:nvPr>
            <p:ph type="body" sz="quarter" idx="11"/>
          </p:nvPr>
        </p:nvSpPr>
        <p:spPr/>
        <p:txBody>
          <a:bodyPr/>
          <a:lstStyle/>
          <a:p>
            <a:r>
              <a:rPr lang="en-GB" dirty="0"/>
              <a:t>Bear with me…</a:t>
            </a:r>
          </a:p>
        </p:txBody>
      </p:sp>
      <p:sp>
        <p:nvSpPr>
          <p:cNvPr id="4" name="Title 3"/>
          <p:cNvSpPr>
            <a:spLocks noGrp="1"/>
          </p:cNvSpPr>
          <p:nvPr>
            <p:ph type="title"/>
          </p:nvPr>
        </p:nvSpPr>
        <p:spPr/>
        <p:txBody>
          <a:bodyPr/>
          <a:lstStyle/>
          <a:p>
            <a:br>
              <a:rPr lang="en-US" dirty="0"/>
            </a:br>
            <a:r>
              <a:rPr lang="en-US" dirty="0"/>
              <a:t>Twine</a:t>
            </a:r>
            <a:endParaRPr lang="en-GB" dirty="0"/>
          </a:p>
        </p:txBody>
      </p:sp>
      <p:pic>
        <p:nvPicPr>
          <p:cNvPr id="10" name="Picture 9">
            <a:extLst>
              <a:ext uri="{FF2B5EF4-FFF2-40B4-BE49-F238E27FC236}">
                <a16:creationId xmlns:a16="http://schemas.microsoft.com/office/drawing/2014/main" id="{D27B1B41-C3C8-4769-8CAB-3B97DA5D0DFA}"/>
              </a:ext>
            </a:extLst>
          </p:cNvPr>
          <p:cNvPicPr>
            <a:picLocks noChangeAspect="1"/>
          </p:cNvPicPr>
          <p:nvPr/>
        </p:nvPicPr>
        <p:blipFill>
          <a:blip r:embed="rId3"/>
          <a:srcRect b="9849"/>
          <a:stretch>
            <a:fillRect/>
          </a:stretch>
        </p:blipFill>
        <p:spPr>
          <a:xfrm>
            <a:off x="6906576" y="3894560"/>
            <a:ext cx="4661424" cy="2515180"/>
          </a:xfrm>
          <a:custGeom>
            <a:avLst/>
            <a:gdLst>
              <a:gd name="connsiteX0" fmla="*/ 0 w 7774196"/>
              <a:gd name="connsiteY0" fmla="*/ 0 h 4194749"/>
              <a:gd name="connsiteX1" fmla="*/ 7774196 w 7774196"/>
              <a:gd name="connsiteY1" fmla="*/ 0 h 4194749"/>
              <a:gd name="connsiteX2" fmla="*/ 7774196 w 7774196"/>
              <a:gd name="connsiteY2" fmla="*/ 3407292 h 4194749"/>
              <a:gd name="connsiteX3" fmla="*/ 0 w 7774196"/>
              <a:gd name="connsiteY3" fmla="*/ 3967978 h 4194749"/>
            </a:gdLst>
            <a:ahLst/>
            <a:cxnLst>
              <a:cxn ang="0">
                <a:pos x="connsiteX0" y="connsiteY0"/>
              </a:cxn>
              <a:cxn ang="0">
                <a:pos x="connsiteX1" y="connsiteY1"/>
              </a:cxn>
              <a:cxn ang="0">
                <a:pos x="connsiteX2" y="connsiteY2"/>
              </a:cxn>
              <a:cxn ang="0">
                <a:pos x="connsiteX3" y="connsiteY3"/>
              </a:cxn>
            </a:cxnLst>
            <a:rect l="l" t="t" r="r" b="b"/>
            <a:pathLst>
              <a:path w="7774196" h="4194749">
                <a:moveTo>
                  <a:pt x="0" y="0"/>
                </a:moveTo>
                <a:lnTo>
                  <a:pt x="7774196" y="0"/>
                </a:lnTo>
                <a:lnTo>
                  <a:pt x="7774196" y="3407292"/>
                </a:lnTo>
                <a:cubicBezTo>
                  <a:pt x="3887098" y="3407292"/>
                  <a:pt x="3887098" y="4705723"/>
                  <a:pt x="0" y="3967978"/>
                </a:cubicBezTo>
                <a:close/>
              </a:path>
            </a:pathLst>
          </a:cu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62307821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The Grand Finale!</a:t>
            </a:r>
            <a:endParaRPr lang="en-GB" dirty="0"/>
          </a:p>
        </p:txBody>
      </p:sp>
      <p:sp>
        <p:nvSpPr>
          <p:cNvPr id="6" name="Text Placeholder 5"/>
          <p:cNvSpPr>
            <a:spLocks noGrp="1"/>
          </p:cNvSpPr>
          <p:nvPr>
            <p:ph type="body" sz="quarter" idx="11"/>
          </p:nvPr>
        </p:nvSpPr>
        <p:spPr/>
        <p:txBody>
          <a:bodyPr/>
          <a:lstStyle/>
          <a:p>
            <a:r>
              <a:rPr lang="en-GB" dirty="0"/>
              <a:t>Activity</a:t>
            </a:r>
          </a:p>
        </p:txBody>
      </p:sp>
      <p:sp>
        <p:nvSpPr>
          <p:cNvPr id="2" name="TextBox 1">
            <a:extLst>
              <a:ext uri="{FF2B5EF4-FFF2-40B4-BE49-F238E27FC236}">
                <a16:creationId xmlns:a16="http://schemas.microsoft.com/office/drawing/2014/main" id="{EA248A2E-9A64-4A3E-8590-A543E9DCB658}"/>
              </a:ext>
            </a:extLst>
          </p:cNvPr>
          <p:cNvSpPr txBox="1"/>
          <p:nvPr/>
        </p:nvSpPr>
        <p:spPr>
          <a:xfrm>
            <a:off x="660000" y="1557000"/>
            <a:ext cx="10872000" cy="1015663"/>
          </a:xfrm>
          <a:prstGeom prst="rect">
            <a:avLst/>
          </a:prstGeom>
          <a:noFill/>
        </p:spPr>
        <p:txBody>
          <a:bodyPr wrap="square" rtlCol="0">
            <a:spAutoFit/>
          </a:bodyPr>
          <a:lstStyle/>
          <a:p>
            <a:r>
              <a:rPr lang="en-GB" sz="2000" b="1" dirty="0"/>
              <a:t>Task:</a:t>
            </a:r>
            <a:r>
              <a:rPr lang="en-GB" sz="2000" dirty="0"/>
              <a:t> I couldn’t think of a good way to do this so you’re just going to have to 	watch me fiddle with twine. Below are some snips of what it looks like when 	it’s working. Compelling content, I know!</a:t>
            </a:r>
          </a:p>
        </p:txBody>
      </p:sp>
      <p:pic>
        <p:nvPicPr>
          <p:cNvPr id="5" name="Picture 4">
            <a:extLst>
              <a:ext uri="{FF2B5EF4-FFF2-40B4-BE49-F238E27FC236}">
                <a16:creationId xmlns:a16="http://schemas.microsoft.com/office/drawing/2014/main" id="{A1D2A419-2721-43BF-912E-74D0C2B27683}"/>
              </a:ext>
            </a:extLst>
          </p:cNvPr>
          <p:cNvPicPr>
            <a:picLocks noChangeAspect="1"/>
          </p:cNvPicPr>
          <p:nvPr/>
        </p:nvPicPr>
        <p:blipFill>
          <a:blip r:embed="rId3"/>
          <a:stretch>
            <a:fillRect/>
          </a:stretch>
        </p:blipFill>
        <p:spPr>
          <a:xfrm>
            <a:off x="2136000" y="2877209"/>
            <a:ext cx="6906400" cy="1253177"/>
          </a:xfrm>
          <a:prstGeom prst="rect">
            <a:avLst/>
          </a:prstGeom>
        </p:spPr>
      </p:pic>
      <p:pic>
        <p:nvPicPr>
          <p:cNvPr id="7" name="Picture 6">
            <a:extLst>
              <a:ext uri="{FF2B5EF4-FFF2-40B4-BE49-F238E27FC236}">
                <a16:creationId xmlns:a16="http://schemas.microsoft.com/office/drawing/2014/main" id="{7F6D3A06-F29A-4C61-9BA9-CA04B7F5C0D0}"/>
              </a:ext>
            </a:extLst>
          </p:cNvPr>
          <p:cNvPicPr>
            <a:picLocks noChangeAspect="1"/>
          </p:cNvPicPr>
          <p:nvPr/>
        </p:nvPicPr>
        <p:blipFill>
          <a:blip r:embed="rId4"/>
          <a:stretch>
            <a:fillRect/>
          </a:stretch>
        </p:blipFill>
        <p:spPr>
          <a:xfrm>
            <a:off x="2811192" y="4273238"/>
            <a:ext cx="5957549" cy="2279062"/>
          </a:xfrm>
          <a:prstGeom prst="rect">
            <a:avLst/>
          </a:prstGeom>
          <a:effectLst>
            <a:outerShdw blurRad="50800" dist="38100" dir="5400000" algn="t" rotWithShape="0">
              <a:prstClr val="black">
                <a:alpha val="40000"/>
              </a:prstClr>
            </a:outerShdw>
          </a:effectLst>
        </p:spPr>
      </p:pic>
    </p:spTree>
    <p:extLst>
      <p:ext uri="{BB962C8B-B14F-4D97-AF65-F5344CB8AC3E}">
        <p14:creationId xmlns:p14="http://schemas.microsoft.com/office/powerpoint/2010/main" val="3648582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p:txBody>
          <a:bodyPr/>
          <a:lstStyle/>
          <a:p>
            <a:r>
              <a:rPr lang="en-GB" dirty="0"/>
              <a:t>Here’s one I prepared earlier</a:t>
            </a:r>
          </a:p>
        </p:txBody>
      </p:sp>
      <p:sp>
        <p:nvSpPr>
          <p:cNvPr id="4" name="Title 3"/>
          <p:cNvSpPr>
            <a:spLocks noGrp="1"/>
          </p:cNvSpPr>
          <p:nvPr>
            <p:ph type="title"/>
          </p:nvPr>
        </p:nvSpPr>
        <p:spPr/>
        <p:txBody>
          <a:bodyPr/>
          <a:lstStyle/>
          <a:p>
            <a:br>
              <a:rPr lang="en-US" dirty="0"/>
            </a:br>
            <a:r>
              <a:rPr lang="en-US" dirty="0"/>
              <a:t>Let’s see it in action!</a:t>
            </a:r>
            <a:endParaRPr lang="en-GB" dirty="0"/>
          </a:p>
        </p:txBody>
      </p:sp>
      <p:pic>
        <p:nvPicPr>
          <p:cNvPr id="14" name="Picture 13">
            <a:extLst>
              <a:ext uri="{FF2B5EF4-FFF2-40B4-BE49-F238E27FC236}">
                <a16:creationId xmlns:a16="http://schemas.microsoft.com/office/drawing/2014/main" id="{793020CA-55C1-4160-9A05-516025CA5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2268" r="6994" b="74"/>
          <a:stretch>
            <a:fillRect/>
          </a:stretch>
        </p:blipFill>
        <p:spPr bwMode="auto">
          <a:xfrm>
            <a:off x="3882899" y="2133000"/>
            <a:ext cx="4388900" cy="4073992"/>
          </a:xfrm>
          <a:custGeom>
            <a:avLst/>
            <a:gdLst>
              <a:gd name="connsiteX0" fmla="*/ 2190419 w 4388900"/>
              <a:gd name="connsiteY0" fmla="*/ 0 h 4073992"/>
              <a:gd name="connsiteX1" fmla="*/ 2201274 w 4388900"/>
              <a:gd name="connsiteY1" fmla="*/ 0 h 4073992"/>
              <a:gd name="connsiteX2" fmla="*/ 2433371 w 4388900"/>
              <a:gd name="connsiteY2" fmla="*/ 9217 h 4073992"/>
              <a:gd name="connsiteX3" fmla="*/ 4388900 w 4388900"/>
              <a:gd name="connsiteY3" fmla="*/ 2035182 h 4073992"/>
              <a:gd name="connsiteX4" fmla="*/ 2194450 w 4388900"/>
              <a:gd name="connsiteY4" fmla="*/ 4070635 h 4073992"/>
              <a:gd name="connsiteX5" fmla="*/ 0 w 4388900"/>
              <a:gd name="connsiteY5" fmla="*/ 2035182 h 4073992"/>
              <a:gd name="connsiteX6" fmla="*/ 1977355 w 4388900"/>
              <a:gd name="connsiteY6" fmla="*/ 14323 h 4073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8900" h="4073992">
                <a:moveTo>
                  <a:pt x="2190419" y="0"/>
                </a:moveTo>
                <a:lnTo>
                  <a:pt x="2201274" y="0"/>
                </a:lnTo>
                <a:lnTo>
                  <a:pt x="2433371" y="9217"/>
                </a:lnTo>
                <a:cubicBezTo>
                  <a:pt x="3602990" y="109027"/>
                  <a:pt x="4388900" y="981292"/>
                  <a:pt x="4388900" y="2035182"/>
                </a:cubicBezTo>
                <a:cubicBezTo>
                  <a:pt x="4388900" y="3159332"/>
                  <a:pt x="3135220" y="3996279"/>
                  <a:pt x="2194450" y="4070635"/>
                </a:cubicBezTo>
                <a:cubicBezTo>
                  <a:pt x="881582" y="4138796"/>
                  <a:pt x="0" y="3159332"/>
                  <a:pt x="0" y="2035182"/>
                </a:cubicBezTo>
                <a:cubicBezTo>
                  <a:pt x="0" y="981292"/>
                  <a:pt x="902315" y="136259"/>
                  <a:pt x="1977355" y="14323"/>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5380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2D1A2116-E0BE-4086-817F-922FAF2FDF90}"/>
              </a:ext>
            </a:extLst>
          </p:cNvPr>
          <p:cNvSpPr>
            <a:spLocks noGrp="1"/>
          </p:cNvSpPr>
          <p:nvPr>
            <p:ph type="body" sz="quarter" idx="10"/>
          </p:nvPr>
        </p:nvSpPr>
        <p:spPr>
          <a:xfrm>
            <a:off x="408000" y="2061000"/>
            <a:ext cx="4824000" cy="1080000"/>
          </a:xfrm>
        </p:spPr>
        <p:txBody>
          <a:bodyPr/>
          <a:lstStyle/>
          <a:p>
            <a:r>
              <a:rPr lang="en-GB" dirty="0"/>
              <a:t>“Maintainable code is more important than clever code.”</a:t>
            </a:r>
          </a:p>
          <a:p>
            <a:r>
              <a:rPr lang="en-US" dirty="0"/>
              <a:t>-- Guido Van Rossum</a:t>
            </a:r>
          </a:p>
          <a:p>
            <a:endParaRPr lang="en-AU" dirty="0"/>
          </a:p>
        </p:txBody>
      </p:sp>
      <p:sp>
        <p:nvSpPr>
          <p:cNvPr id="6" name="Text Placeholder 5">
            <a:extLst>
              <a:ext uri="{FF2B5EF4-FFF2-40B4-BE49-F238E27FC236}">
                <a16:creationId xmlns:a16="http://schemas.microsoft.com/office/drawing/2014/main" id="{6EDDEBA8-EB5E-4A57-8CE9-3BA40B3841B5}"/>
              </a:ext>
            </a:extLst>
          </p:cNvPr>
          <p:cNvSpPr>
            <a:spLocks noGrp="1"/>
          </p:cNvSpPr>
          <p:nvPr>
            <p:ph type="body" sz="quarter" idx="13"/>
          </p:nvPr>
        </p:nvSpPr>
        <p:spPr>
          <a:xfrm>
            <a:off x="415625" y="5045355"/>
            <a:ext cx="3296647" cy="412363"/>
          </a:xfrm>
        </p:spPr>
        <p:txBody>
          <a:bodyPr/>
          <a:lstStyle/>
          <a:p>
            <a:r>
              <a:rPr lang="en-US" sz="4000" dirty="0">
                <a:solidFill>
                  <a:srgbClr val="FF304C"/>
                </a:solidFill>
              </a:rPr>
              <a:t>Thank you</a:t>
            </a:r>
            <a:endParaRPr lang="en-AU" sz="4000" dirty="0">
              <a:solidFill>
                <a:srgbClr val="FF304C"/>
              </a:solidFill>
            </a:endParaRPr>
          </a:p>
        </p:txBody>
      </p:sp>
      <p:sp>
        <p:nvSpPr>
          <p:cNvPr id="10" name="Oval 20">
            <a:extLst>
              <a:ext uri="{FF2B5EF4-FFF2-40B4-BE49-F238E27FC236}">
                <a16:creationId xmlns:a16="http://schemas.microsoft.com/office/drawing/2014/main" id="{2DE70570-8B1B-4B2F-B9C6-491A38B40503}"/>
              </a:ext>
            </a:extLst>
          </p:cNvPr>
          <p:cNvSpPr/>
          <p:nvPr/>
        </p:nvSpPr>
        <p:spPr>
          <a:xfrm>
            <a:off x="6096000" y="765000"/>
            <a:ext cx="7344000" cy="693887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FF30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9" name="Picture 8">
            <a:extLst>
              <a:ext uri="{FF2B5EF4-FFF2-40B4-BE49-F238E27FC236}">
                <a16:creationId xmlns:a16="http://schemas.microsoft.com/office/drawing/2014/main" id="{E7BD3C9C-C8EE-4195-A221-DCCEBBC653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7921" r="21520"/>
          <a:stretch>
            <a:fillRect/>
          </a:stretch>
        </p:blipFill>
        <p:spPr bwMode="auto">
          <a:xfrm>
            <a:off x="6392400" y="1030089"/>
            <a:ext cx="6687599" cy="6318686"/>
          </a:xfrm>
          <a:custGeom>
            <a:avLst/>
            <a:gdLst>
              <a:gd name="connsiteX0" fmla="*/ 3919800 w 7839600"/>
              <a:gd name="connsiteY0" fmla="*/ 56 h 7407138"/>
              <a:gd name="connsiteX1" fmla="*/ 7839600 w 7839600"/>
              <a:gd name="connsiteY1" fmla="*/ 3700545 h 7407138"/>
              <a:gd name="connsiteX2" fmla="*/ 3919800 w 7839600"/>
              <a:gd name="connsiteY2" fmla="*/ 7401034 h 7407138"/>
              <a:gd name="connsiteX3" fmla="*/ 0 w 7839600"/>
              <a:gd name="connsiteY3" fmla="*/ 3700545 h 7407138"/>
              <a:gd name="connsiteX4" fmla="*/ 3919800 w 7839600"/>
              <a:gd name="connsiteY4" fmla="*/ 56 h 7407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39600" h="7407138">
                <a:moveTo>
                  <a:pt x="3919800" y="56"/>
                </a:moveTo>
                <a:cubicBezTo>
                  <a:pt x="6242367" y="-11211"/>
                  <a:pt x="7839600" y="1656821"/>
                  <a:pt x="7839600" y="3700545"/>
                </a:cubicBezTo>
                <a:cubicBezTo>
                  <a:pt x="7839600" y="5744269"/>
                  <a:pt x="5600235" y="7265853"/>
                  <a:pt x="3919800" y="7401034"/>
                </a:cubicBezTo>
                <a:cubicBezTo>
                  <a:pt x="1574710" y="7524951"/>
                  <a:pt x="0" y="5744269"/>
                  <a:pt x="0" y="3700545"/>
                </a:cubicBezTo>
                <a:cubicBezTo>
                  <a:pt x="0" y="1656821"/>
                  <a:pt x="1833807" y="45119"/>
                  <a:pt x="3919800" y="56"/>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631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3" name="Picture 2" descr="Icon&#10;&#10;Description automatically generated">
            <a:extLst>
              <a:ext uri="{FF2B5EF4-FFF2-40B4-BE49-F238E27FC236}">
                <a16:creationId xmlns:a16="http://schemas.microsoft.com/office/drawing/2014/main" id="{6082D4AC-5102-413D-BA6F-480AAECF01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2000" y="3157757"/>
            <a:ext cx="1296000" cy="1296000"/>
          </a:xfrm>
          <a:prstGeom prst="rect">
            <a:avLst/>
          </a:prstGeom>
        </p:spPr>
      </p:pic>
      <p:pic>
        <p:nvPicPr>
          <p:cNvPr id="68610" name="Picture 2">
            <a:extLst>
              <a:ext uri="{FF2B5EF4-FFF2-40B4-BE49-F238E27FC236}">
                <a16:creationId xmlns:a16="http://schemas.microsoft.com/office/drawing/2014/main" id="{698A9810-4D47-4AEA-8B82-86D9636CD0F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260" t="7717" r="22045" b="31495"/>
          <a:stretch/>
        </p:blipFill>
        <p:spPr bwMode="auto">
          <a:xfrm>
            <a:off x="3399503" y="2879357"/>
            <a:ext cx="1728000" cy="18528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0" descr="https://www.younggates.com/uploads/1547662972python2.png">
            <a:extLst>
              <a:ext uri="{FF2B5EF4-FFF2-40B4-BE49-F238E27FC236}">
                <a16:creationId xmlns:a16="http://schemas.microsoft.com/office/drawing/2014/main" id="{1BE76E22-6C25-488F-A2D2-202E15B8DE9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650" r="23058"/>
          <a:stretch/>
        </p:blipFill>
        <p:spPr bwMode="auto">
          <a:xfrm>
            <a:off x="6319006" y="3091456"/>
            <a:ext cx="1465491" cy="1428602"/>
          </a:xfrm>
          <a:prstGeom prst="rect">
            <a:avLst/>
          </a:prstGeom>
          <a:noFill/>
          <a:extLst>
            <a:ext uri="{909E8E84-426E-40DD-AFC4-6F175D3DCCD1}">
              <a14:hiddenFill xmlns:a14="http://schemas.microsoft.com/office/drawing/2010/main">
                <a:solidFill>
                  <a:srgbClr val="FFFFFF"/>
                </a:solidFill>
              </a14:hiddenFill>
            </a:ext>
          </a:extLst>
        </p:spPr>
      </p:pic>
      <p:pic>
        <p:nvPicPr>
          <p:cNvPr id="68612" name="Picture 4">
            <a:extLst>
              <a:ext uri="{FF2B5EF4-FFF2-40B4-BE49-F238E27FC236}">
                <a16:creationId xmlns:a16="http://schemas.microsoft.com/office/drawing/2014/main" id="{127A8003-FE9F-4EA4-99DD-A9FCF12AC1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76000" y="2868857"/>
            <a:ext cx="1873800" cy="187380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BC4D3116-9E58-4D3B-8497-4EAA8DA99651}"/>
              </a:ext>
            </a:extLst>
          </p:cNvPr>
          <p:cNvCxnSpPr>
            <a:cxnSpLocks/>
          </p:cNvCxnSpPr>
          <p:nvPr/>
        </p:nvCxnSpPr>
        <p:spPr>
          <a:xfrm>
            <a:off x="2496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65CAD99-A58D-49BE-A1E5-F7F3E5B6F993}"/>
              </a:ext>
            </a:extLst>
          </p:cNvPr>
          <p:cNvCxnSpPr>
            <a:cxnSpLocks/>
          </p:cNvCxnSpPr>
          <p:nvPr/>
        </p:nvCxnSpPr>
        <p:spPr>
          <a:xfrm>
            <a:off x="5232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AC984CF-4C78-4A82-AE49-FF4C8B42CF94}"/>
              </a:ext>
            </a:extLst>
          </p:cNvPr>
          <p:cNvCxnSpPr>
            <a:cxnSpLocks/>
          </p:cNvCxnSpPr>
          <p:nvPr/>
        </p:nvCxnSpPr>
        <p:spPr>
          <a:xfrm>
            <a:off x="8040000" y="3789000"/>
            <a:ext cx="936000" cy="0"/>
          </a:xfrm>
          <a:prstGeom prst="straightConnector1">
            <a:avLst/>
          </a:prstGeom>
          <a:ln w="76200">
            <a:solidFill>
              <a:srgbClr val="4701A7"/>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1134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69636" name="Picture 4">
            <a:extLst>
              <a:ext uri="{FF2B5EF4-FFF2-40B4-BE49-F238E27FC236}">
                <a16:creationId xmlns:a16="http://schemas.microsoft.com/office/drawing/2014/main" id="{7408C7D2-24F3-4714-84BA-53325CA58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8000" y="1652663"/>
            <a:ext cx="4590130" cy="4590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228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3" name="Picture 2" descr="A person in a costume&#10;&#10;Description automatically generated">
            <a:extLst>
              <a:ext uri="{FF2B5EF4-FFF2-40B4-BE49-F238E27FC236}">
                <a16:creationId xmlns:a16="http://schemas.microsoft.com/office/drawing/2014/main" id="{964786AC-9FBF-4A1B-91A5-838CE2F8E1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8000" y="1620650"/>
            <a:ext cx="8496000" cy="4720740"/>
          </a:xfrm>
          <a:prstGeom prst="rect">
            <a:avLst/>
          </a:prstGeom>
        </p:spPr>
      </p:pic>
    </p:spTree>
    <p:extLst>
      <p:ext uri="{BB962C8B-B14F-4D97-AF65-F5344CB8AC3E}">
        <p14:creationId xmlns:p14="http://schemas.microsoft.com/office/powerpoint/2010/main" val="40316931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r>
              <a:rPr lang="en-US" dirty="0"/>
              <a:t>import this: building your first python package</a:t>
            </a:r>
          </a:p>
        </p:txBody>
      </p:sp>
      <p:sp>
        <p:nvSpPr>
          <p:cNvPr id="6" name="Text Placeholder 5"/>
          <p:cNvSpPr>
            <a:spLocks noGrp="1"/>
          </p:cNvSpPr>
          <p:nvPr>
            <p:ph type="body" sz="quarter" idx="11"/>
          </p:nvPr>
        </p:nvSpPr>
        <p:spPr/>
        <p:txBody>
          <a:bodyPr/>
          <a:lstStyle/>
          <a:p>
            <a:r>
              <a:rPr lang="en-GB" dirty="0"/>
              <a:t>An overview of today</a:t>
            </a:r>
          </a:p>
        </p:txBody>
      </p:sp>
      <p:pic>
        <p:nvPicPr>
          <p:cNvPr id="5" name="Picture 4" descr="Diagram, text&#10;&#10;Description automatically generated">
            <a:extLst>
              <a:ext uri="{FF2B5EF4-FFF2-40B4-BE49-F238E27FC236}">
                <a16:creationId xmlns:a16="http://schemas.microsoft.com/office/drawing/2014/main" id="{17BC7755-1507-4E68-8B73-50E8329589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2000" y="1652663"/>
            <a:ext cx="9408000" cy="4704000"/>
          </a:xfrm>
          <a:prstGeom prst="rect">
            <a:avLst/>
          </a:prstGeom>
        </p:spPr>
      </p:pic>
    </p:spTree>
    <p:extLst>
      <p:ext uri="{BB962C8B-B14F-4D97-AF65-F5344CB8AC3E}">
        <p14:creationId xmlns:p14="http://schemas.microsoft.com/office/powerpoint/2010/main" val="3176609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A little bit about me</a:t>
            </a:r>
          </a:p>
        </p:txBody>
      </p:sp>
      <p:sp>
        <p:nvSpPr>
          <p:cNvPr id="6" name="Text Placeholder 5"/>
          <p:cNvSpPr>
            <a:spLocks noGrp="1"/>
          </p:cNvSpPr>
          <p:nvPr>
            <p:ph type="body" sz="quarter" idx="11"/>
          </p:nvPr>
        </p:nvSpPr>
        <p:spPr/>
        <p:txBody>
          <a:bodyPr/>
          <a:lstStyle/>
          <a:p>
            <a:endParaRPr lang="en-GB" dirty="0"/>
          </a:p>
        </p:txBody>
      </p:sp>
      <p:pic>
        <p:nvPicPr>
          <p:cNvPr id="14" name="Picture 13">
            <a:extLst>
              <a:ext uri="{FF2B5EF4-FFF2-40B4-BE49-F238E27FC236}">
                <a16:creationId xmlns:a16="http://schemas.microsoft.com/office/drawing/2014/main" id="{C068A9F6-1AEA-4A2B-8E74-4A05369ABD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8876" t="6453" r="3470" b="2467"/>
          <a:stretch>
            <a:fillRect/>
          </a:stretch>
        </p:blipFill>
        <p:spPr bwMode="auto">
          <a:xfrm>
            <a:off x="1734857" y="2447658"/>
            <a:ext cx="2340651" cy="2211530"/>
          </a:xfrm>
          <a:custGeom>
            <a:avLst/>
            <a:gdLst>
              <a:gd name="connsiteX0" fmla="*/ 1772104 w 3544207"/>
              <a:gd name="connsiteY0" fmla="*/ 26 h 3348693"/>
              <a:gd name="connsiteX1" fmla="*/ 3544207 w 3544207"/>
              <a:gd name="connsiteY1" fmla="*/ 1672980 h 3348693"/>
              <a:gd name="connsiteX2" fmla="*/ 1772104 w 3544207"/>
              <a:gd name="connsiteY2" fmla="*/ 3345934 h 3348693"/>
              <a:gd name="connsiteX3" fmla="*/ 0 w 3544207"/>
              <a:gd name="connsiteY3" fmla="*/ 1672980 h 3348693"/>
              <a:gd name="connsiteX4" fmla="*/ 1772104 w 3544207"/>
              <a:gd name="connsiteY4" fmla="*/ 26 h 33486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44207" h="3348693">
                <a:moveTo>
                  <a:pt x="1772104" y="26"/>
                </a:moveTo>
                <a:cubicBezTo>
                  <a:pt x="2822113" y="-5068"/>
                  <a:pt x="3544207" y="749033"/>
                  <a:pt x="3544207" y="1672980"/>
                </a:cubicBezTo>
                <a:cubicBezTo>
                  <a:pt x="3544207" y="2596927"/>
                  <a:pt x="2531812" y="3284820"/>
                  <a:pt x="1772104" y="3345934"/>
                </a:cubicBezTo>
                <a:cubicBezTo>
                  <a:pt x="711911" y="3401956"/>
                  <a:pt x="0" y="2596927"/>
                  <a:pt x="0" y="1672980"/>
                </a:cubicBezTo>
                <a:cubicBezTo>
                  <a:pt x="0" y="749033"/>
                  <a:pt x="829046" y="20399"/>
                  <a:pt x="1772104" y="26"/>
                </a:cubicBezTo>
                <a:close/>
              </a:path>
            </a:pathLst>
          </a:cu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892A99B9-EC24-4F00-9AF0-368A2CE97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6646" r="1175" b="16632"/>
          <a:stretch>
            <a:fillRect/>
          </a:stretch>
        </p:blipFill>
        <p:spPr bwMode="auto">
          <a:xfrm>
            <a:off x="338678" y="2678104"/>
            <a:ext cx="2391642" cy="2475617"/>
          </a:xfrm>
          <a:custGeom>
            <a:avLst/>
            <a:gdLst>
              <a:gd name="connsiteX0" fmla="*/ 2440429 w 4785382"/>
              <a:gd name="connsiteY0" fmla="*/ 2914 h 4953406"/>
              <a:gd name="connsiteX1" fmla="*/ 4307245 w 4785382"/>
              <a:gd name="connsiteY1" fmla="*/ 803609 h 4953406"/>
              <a:gd name="connsiteX2" fmla="*/ 3987322 w 4785382"/>
              <a:gd name="connsiteY2" fmla="*/ 4245770 h 4953406"/>
              <a:gd name="connsiteX3" fmla="*/ 532460 w 4785382"/>
              <a:gd name="connsiteY3" fmla="*/ 4124344 h 4953406"/>
              <a:gd name="connsiteX4" fmla="*/ 24601 w 4785382"/>
              <a:gd name="connsiteY4" fmla="*/ 3072281 h 4953406"/>
              <a:gd name="connsiteX5" fmla="*/ 0 w 4785382"/>
              <a:gd name="connsiteY5" fmla="*/ 2889990 h 4953406"/>
              <a:gd name="connsiteX6" fmla="*/ 0 w 4785382"/>
              <a:gd name="connsiteY6" fmla="*/ 2362386 h 4953406"/>
              <a:gd name="connsiteX7" fmla="*/ 33454 w 4785382"/>
              <a:gd name="connsiteY7" fmla="*/ 2140346 h 4953406"/>
              <a:gd name="connsiteX8" fmla="*/ 852383 w 4785382"/>
              <a:gd name="connsiteY8" fmla="*/ 682184 h 4953406"/>
              <a:gd name="connsiteX9" fmla="*/ 2440429 w 4785382"/>
              <a:gd name="connsiteY9" fmla="*/ 2914 h 4953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785382" h="4953406">
                <a:moveTo>
                  <a:pt x="2440429" y="2914"/>
                </a:moveTo>
                <a:cubicBezTo>
                  <a:pt x="3140357" y="-32149"/>
                  <a:pt x="3820294" y="250077"/>
                  <a:pt x="4307245" y="803609"/>
                </a:cubicBezTo>
                <a:cubicBezTo>
                  <a:pt x="5172934" y="1787667"/>
                  <a:pt x="4739194" y="3468873"/>
                  <a:pt x="3987322" y="4245770"/>
                </a:cubicBezTo>
                <a:cubicBezTo>
                  <a:pt x="2910645" y="5298780"/>
                  <a:pt x="1398149" y="5108401"/>
                  <a:pt x="532460" y="4124344"/>
                </a:cubicBezTo>
                <a:cubicBezTo>
                  <a:pt x="261932" y="3816826"/>
                  <a:pt x="95503" y="3453766"/>
                  <a:pt x="24601" y="3072281"/>
                </a:cubicBezTo>
                <a:lnTo>
                  <a:pt x="0" y="2889990"/>
                </a:lnTo>
                <a:lnTo>
                  <a:pt x="0" y="2362386"/>
                </a:lnTo>
                <a:lnTo>
                  <a:pt x="33454" y="2140346"/>
                </a:lnTo>
                <a:cubicBezTo>
                  <a:pt x="140486" y="1598254"/>
                  <a:pt x="421304" y="1078249"/>
                  <a:pt x="852383" y="682184"/>
                </a:cubicBezTo>
                <a:cubicBezTo>
                  <a:pt x="1339560" y="249396"/>
                  <a:pt x="1896041" y="30185"/>
                  <a:pt x="2440429" y="29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close up of an animal&#10;&#10;Description automatically generated">
            <a:extLst>
              <a:ext uri="{FF2B5EF4-FFF2-40B4-BE49-F238E27FC236}">
                <a16:creationId xmlns:a16="http://schemas.microsoft.com/office/drawing/2014/main" id="{36D38F24-00F2-4571-92E4-2C90A7C455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68000" y="2837138"/>
            <a:ext cx="2592000" cy="2592000"/>
          </a:xfrm>
          <a:prstGeom prst="rect">
            <a:avLst/>
          </a:prstGeom>
        </p:spPr>
      </p:pic>
      <p:pic>
        <p:nvPicPr>
          <p:cNvPr id="3" name="Picture 2" descr="A picture containing shape&#10;&#10;Description automatically generated">
            <a:extLst>
              <a:ext uri="{FF2B5EF4-FFF2-40B4-BE49-F238E27FC236}">
                <a16:creationId xmlns:a16="http://schemas.microsoft.com/office/drawing/2014/main" id="{22672541-8094-4190-AF3B-EB1DC288A5A3}"/>
              </a:ext>
            </a:extLst>
          </p:cNvPr>
          <p:cNvPicPr>
            <a:picLocks noChangeAspect="1"/>
          </p:cNvPicPr>
          <p:nvPr/>
        </p:nvPicPr>
        <p:blipFill rotWithShape="1">
          <a:blip r:embed="rId6">
            <a:extLst>
              <a:ext uri="{28A0092B-C50C-407E-A947-70E740481C1C}">
                <a14:useLocalDpi xmlns:a14="http://schemas.microsoft.com/office/drawing/2010/main" val="0"/>
              </a:ext>
            </a:extLst>
          </a:blip>
          <a:srcRect l="64225"/>
          <a:stretch/>
        </p:blipFill>
        <p:spPr>
          <a:xfrm>
            <a:off x="1259687" y="4410342"/>
            <a:ext cx="3240000" cy="1811339"/>
          </a:xfrm>
          <a:prstGeom prst="rect">
            <a:avLst/>
          </a:prstGeom>
        </p:spPr>
      </p:pic>
      <p:pic>
        <p:nvPicPr>
          <p:cNvPr id="70662" name="Picture 6">
            <a:extLst>
              <a:ext uri="{FF2B5EF4-FFF2-40B4-BE49-F238E27FC236}">
                <a16:creationId xmlns:a16="http://schemas.microsoft.com/office/drawing/2014/main" id="{5F52F8F5-8712-4022-8287-56A32380B4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44000" y="2321646"/>
            <a:ext cx="214312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70664" name="Picture 8">
            <a:extLst>
              <a:ext uri="{FF2B5EF4-FFF2-40B4-BE49-F238E27FC236}">
                <a16:creationId xmlns:a16="http://schemas.microsoft.com/office/drawing/2014/main" id="{0ED67406-4034-42E4-A808-A5C9B6903B30}"/>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2871" b="94498" l="4063" r="97500">
                        <a14:foregroundMark x1="31250" y1="7177" x2="31250" y2="7177"/>
                        <a14:foregroundMark x1="53125" y1="3110" x2="53125" y2="3110"/>
                        <a14:foregroundMark x1="91250" y1="25837" x2="91250" y2="25837"/>
                        <a14:foregroundMark x1="97656" y1="51914" x2="97656" y2="51914"/>
                        <a14:foregroundMark x1="52188" y1="94498" x2="52188" y2="94498"/>
                        <a14:foregroundMark x1="4063" y1="45694" x2="4063" y2="45694"/>
                      </a14:backgroundRemoval>
                    </a14:imgEffect>
                  </a14:imgLayer>
                </a14:imgProps>
              </a:ext>
              <a:ext uri="{28A0092B-C50C-407E-A947-70E740481C1C}">
                <a14:useLocalDpi xmlns:a14="http://schemas.microsoft.com/office/drawing/2010/main" val="0"/>
              </a:ext>
            </a:extLst>
          </a:blip>
          <a:srcRect/>
          <a:stretch>
            <a:fillRect/>
          </a:stretch>
        </p:blipFill>
        <p:spPr bwMode="auto">
          <a:xfrm>
            <a:off x="7968000" y="3213000"/>
            <a:ext cx="2671495" cy="17448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008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27349" y="0"/>
            <a:ext cx="11125236" cy="1104900"/>
          </a:xfrm>
        </p:spPr>
        <p:txBody>
          <a:bodyPr/>
          <a:lstStyle/>
          <a:p>
            <a:br>
              <a:rPr lang="en-US" dirty="0"/>
            </a:br>
            <a:r>
              <a:rPr lang="en-US" dirty="0"/>
              <a:t>Experience</a:t>
            </a:r>
            <a:endParaRPr lang="en-GB" dirty="0"/>
          </a:p>
        </p:txBody>
      </p:sp>
      <p:sp>
        <p:nvSpPr>
          <p:cNvPr id="6" name="Text Placeholder 5"/>
          <p:cNvSpPr>
            <a:spLocks noGrp="1"/>
          </p:cNvSpPr>
          <p:nvPr>
            <p:ph type="body" sz="quarter" idx="11"/>
          </p:nvPr>
        </p:nvSpPr>
        <p:spPr/>
        <p:txBody>
          <a:bodyPr/>
          <a:lstStyle/>
          <a:p>
            <a:r>
              <a:rPr lang="en-GB" dirty="0"/>
              <a:t>(Why you shouldn’t be listening to me)</a:t>
            </a:r>
          </a:p>
        </p:txBody>
      </p:sp>
      <p:sp>
        <p:nvSpPr>
          <p:cNvPr id="8" name="TextBox 7">
            <a:extLst>
              <a:ext uri="{FF2B5EF4-FFF2-40B4-BE49-F238E27FC236}">
                <a16:creationId xmlns:a16="http://schemas.microsoft.com/office/drawing/2014/main" id="{726236AA-86FB-46BD-A05A-B83EF27CC983}"/>
              </a:ext>
            </a:extLst>
          </p:cNvPr>
          <p:cNvSpPr txBox="1"/>
          <p:nvPr/>
        </p:nvSpPr>
        <p:spPr>
          <a:xfrm>
            <a:off x="11328000" y="3957852"/>
            <a:ext cx="864000" cy="369332"/>
          </a:xfrm>
          <a:prstGeom prst="rect">
            <a:avLst/>
          </a:prstGeom>
          <a:noFill/>
        </p:spPr>
        <p:txBody>
          <a:bodyPr wrap="square" rtlCol="0">
            <a:spAutoFit/>
          </a:bodyPr>
          <a:lstStyle/>
          <a:p>
            <a:r>
              <a:rPr lang="en-GB" dirty="0"/>
              <a:t>time</a:t>
            </a:r>
            <a:endParaRPr lang="en-AU" dirty="0"/>
          </a:p>
        </p:txBody>
      </p:sp>
      <p:grpSp>
        <p:nvGrpSpPr>
          <p:cNvPr id="54" name="Group 53">
            <a:extLst>
              <a:ext uri="{FF2B5EF4-FFF2-40B4-BE49-F238E27FC236}">
                <a16:creationId xmlns:a16="http://schemas.microsoft.com/office/drawing/2014/main" id="{C0302655-BC51-4084-8A36-0785245F1259}"/>
              </a:ext>
            </a:extLst>
          </p:cNvPr>
          <p:cNvGrpSpPr/>
          <p:nvPr/>
        </p:nvGrpSpPr>
        <p:grpSpPr>
          <a:xfrm>
            <a:off x="1056000" y="2122967"/>
            <a:ext cx="1008000" cy="2296550"/>
            <a:chOff x="1056000" y="2602115"/>
            <a:chExt cx="1008000" cy="2296550"/>
          </a:xfrm>
        </p:grpSpPr>
        <p:grpSp>
          <p:nvGrpSpPr>
            <p:cNvPr id="16" name="Group 15">
              <a:extLst>
                <a:ext uri="{FF2B5EF4-FFF2-40B4-BE49-F238E27FC236}">
                  <a16:creationId xmlns:a16="http://schemas.microsoft.com/office/drawing/2014/main" id="{986CE232-53FF-40F3-B3DF-0922D9EACF83}"/>
                </a:ext>
              </a:extLst>
            </p:cNvPr>
            <p:cNvGrpSpPr/>
            <p:nvPr/>
          </p:nvGrpSpPr>
          <p:grpSpPr>
            <a:xfrm>
              <a:off x="1217999" y="3105002"/>
              <a:ext cx="684002" cy="1793663"/>
              <a:chOff x="1217999" y="3105002"/>
              <a:chExt cx="684002" cy="1793663"/>
            </a:xfrm>
          </p:grpSpPr>
          <p:grpSp>
            <p:nvGrpSpPr>
              <p:cNvPr id="14" name="Group 13">
                <a:extLst>
                  <a:ext uri="{FF2B5EF4-FFF2-40B4-BE49-F238E27FC236}">
                    <a16:creationId xmlns:a16="http://schemas.microsoft.com/office/drawing/2014/main" id="{A5680DD8-1389-487F-95DE-3FA17F7C979E}"/>
                  </a:ext>
                </a:extLst>
              </p:cNvPr>
              <p:cNvGrpSpPr/>
              <p:nvPr/>
            </p:nvGrpSpPr>
            <p:grpSpPr>
              <a:xfrm>
                <a:off x="1452002" y="3105002"/>
                <a:ext cx="215996" cy="1331998"/>
                <a:chOff x="1452002" y="3105002"/>
                <a:chExt cx="215996" cy="1331998"/>
              </a:xfrm>
            </p:grpSpPr>
            <p:cxnSp>
              <p:nvCxnSpPr>
                <p:cNvPr id="11" name="Straight Connector 10">
                  <a:extLst>
                    <a:ext uri="{FF2B5EF4-FFF2-40B4-BE49-F238E27FC236}">
                      <a16:creationId xmlns:a16="http://schemas.microsoft.com/office/drawing/2014/main" id="{BDCBBB30-18F4-4C3B-B944-3D77F86F7030}"/>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3" name="Diamond 12">
                  <a:extLst>
                    <a:ext uri="{FF2B5EF4-FFF2-40B4-BE49-F238E27FC236}">
                      <a16:creationId xmlns:a16="http://schemas.microsoft.com/office/drawing/2014/main" id="{BD6301DB-0A98-4553-9C24-82AF18C3E4ED}"/>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15" name="TextBox 14">
                <a:extLst>
                  <a:ext uri="{FF2B5EF4-FFF2-40B4-BE49-F238E27FC236}">
                    <a16:creationId xmlns:a16="http://schemas.microsoft.com/office/drawing/2014/main" id="{B6CD0D54-CC4B-4749-8A90-F87FB144A899}"/>
                  </a:ext>
                </a:extLst>
              </p:cNvPr>
              <p:cNvSpPr txBox="1"/>
              <p:nvPr/>
            </p:nvSpPr>
            <p:spPr>
              <a:xfrm>
                <a:off x="1217999" y="4437000"/>
                <a:ext cx="684002" cy="461665"/>
              </a:xfrm>
              <a:prstGeom prst="rect">
                <a:avLst/>
              </a:prstGeom>
              <a:noFill/>
            </p:spPr>
            <p:txBody>
              <a:bodyPr wrap="square" rtlCol="0">
                <a:spAutoFit/>
              </a:bodyPr>
              <a:lstStyle/>
              <a:p>
                <a:pPr algn="ctr"/>
                <a:r>
                  <a:rPr lang="en-GB" sz="1200" dirty="0"/>
                  <a:t>March 2019</a:t>
                </a:r>
                <a:endParaRPr lang="en-AU" sz="1200" dirty="0"/>
              </a:p>
            </p:txBody>
          </p:sp>
        </p:grpSp>
        <p:sp>
          <p:nvSpPr>
            <p:cNvPr id="17" name="TextBox 16">
              <a:extLst>
                <a:ext uri="{FF2B5EF4-FFF2-40B4-BE49-F238E27FC236}">
                  <a16:creationId xmlns:a16="http://schemas.microsoft.com/office/drawing/2014/main" id="{15CC7793-42B0-4348-BD78-BF0BCEA2E363}"/>
                </a:ext>
              </a:extLst>
            </p:cNvPr>
            <p:cNvSpPr txBox="1"/>
            <p:nvPr/>
          </p:nvSpPr>
          <p:spPr>
            <a:xfrm>
              <a:off x="1056000" y="2602115"/>
              <a:ext cx="1008000" cy="430887"/>
            </a:xfrm>
            <a:prstGeom prst="rect">
              <a:avLst/>
            </a:prstGeom>
            <a:noFill/>
          </p:spPr>
          <p:txBody>
            <a:bodyPr wrap="square" rtlCol="0">
              <a:spAutoFit/>
            </a:bodyPr>
            <a:lstStyle/>
            <a:p>
              <a:r>
                <a:rPr lang="en-GB" sz="1100" dirty="0"/>
                <a:t>Started at Capgemini</a:t>
              </a:r>
              <a:endParaRPr lang="en-AU" sz="1100" dirty="0"/>
            </a:p>
          </p:txBody>
        </p:sp>
      </p:grpSp>
      <p:grpSp>
        <p:nvGrpSpPr>
          <p:cNvPr id="55" name="Group 54">
            <a:extLst>
              <a:ext uri="{FF2B5EF4-FFF2-40B4-BE49-F238E27FC236}">
                <a16:creationId xmlns:a16="http://schemas.microsoft.com/office/drawing/2014/main" id="{461E7735-0B5F-425A-8A38-600D391AD35E}"/>
              </a:ext>
            </a:extLst>
          </p:cNvPr>
          <p:cNvGrpSpPr/>
          <p:nvPr/>
        </p:nvGrpSpPr>
        <p:grpSpPr>
          <a:xfrm>
            <a:off x="2046000" y="1993190"/>
            <a:ext cx="865966" cy="2426327"/>
            <a:chOff x="2046000" y="2472338"/>
            <a:chExt cx="865966" cy="2426327"/>
          </a:xfrm>
        </p:grpSpPr>
        <p:grpSp>
          <p:nvGrpSpPr>
            <p:cNvPr id="18" name="Group 17">
              <a:extLst>
                <a:ext uri="{FF2B5EF4-FFF2-40B4-BE49-F238E27FC236}">
                  <a16:creationId xmlns:a16="http://schemas.microsoft.com/office/drawing/2014/main" id="{6F847763-7A26-4365-BD3E-BA624E75EEC6}"/>
                </a:ext>
              </a:extLst>
            </p:cNvPr>
            <p:cNvGrpSpPr/>
            <p:nvPr/>
          </p:nvGrpSpPr>
          <p:grpSpPr>
            <a:xfrm>
              <a:off x="2047966" y="3105002"/>
              <a:ext cx="684002" cy="1793663"/>
              <a:chOff x="1217999" y="3105002"/>
              <a:chExt cx="684002" cy="1793663"/>
            </a:xfrm>
          </p:grpSpPr>
          <p:grpSp>
            <p:nvGrpSpPr>
              <p:cNvPr id="19" name="Group 18">
                <a:extLst>
                  <a:ext uri="{FF2B5EF4-FFF2-40B4-BE49-F238E27FC236}">
                    <a16:creationId xmlns:a16="http://schemas.microsoft.com/office/drawing/2014/main" id="{287855EC-0D11-4C1E-B87E-D9323C1704F2}"/>
                  </a:ext>
                </a:extLst>
              </p:cNvPr>
              <p:cNvGrpSpPr/>
              <p:nvPr/>
            </p:nvGrpSpPr>
            <p:grpSpPr>
              <a:xfrm>
                <a:off x="1452002" y="3105002"/>
                <a:ext cx="215996" cy="1331998"/>
                <a:chOff x="1452002" y="3105002"/>
                <a:chExt cx="215996" cy="1331998"/>
              </a:xfrm>
            </p:grpSpPr>
            <p:cxnSp>
              <p:nvCxnSpPr>
                <p:cNvPr id="21" name="Straight Connector 20">
                  <a:extLst>
                    <a:ext uri="{FF2B5EF4-FFF2-40B4-BE49-F238E27FC236}">
                      <a16:creationId xmlns:a16="http://schemas.microsoft.com/office/drawing/2014/main" id="{09054B13-ED8E-4D86-8C19-37C812B7EBB9}"/>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36EABCC5-B8A6-4BA9-9DD5-A0C43F02800E}"/>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0" name="TextBox 19">
                <a:extLst>
                  <a:ext uri="{FF2B5EF4-FFF2-40B4-BE49-F238E27FC236}">
                    <a16:creationId xmlns:a16="http://schemas.microsoft.com/office/drawing/2014/main" id="{BE0D14A0-234D-41F6-9676-F248F2646F22}"/>
                  </a:ext>
                </a:extLst>
              </p:cNvPr>
              <p:cNvSpPr txBox="1"/>
              <p:nvPr/>
            </p:nvSpPr>
            <p:spPr>
              <a:xfrm>
                <a:off x="1217999" y="4437000"/>
                <a:ext cx="684002" cy="461665"/>
              </a:xfrm>
              <a:prstGeom prst="rect">
                <a:avLst/>
              </a:prstGeom>
              <a:noFill/>
            </p:spPr>
            <p:txBody>
              <a:bodyPr wrap="square" rtlCol="0">
                <a:spAutoFit/>
              </a:bodyPr>
              <a:lstStyle/>
              <a:p>
                <a:pPr algn="ctr"/>
                <a:r>
                  <a:rPr lang="en-GB" sz="1200" dirty="0"/>
                  <a:t>April 2019</a:t>
                </a:r>
                <a:endParaRPr lang="en-AU" sz="1200" dirty="0"/>
              </a:p>
            </p:txBody>
          </p:sp>
        </p:grpSp>
        <p:sp>
          <p:nvSpPr>
            <p:cNvPr id="23" name="TextBox 22">
              <a:extLst>
                <a:ext uri="{FF2B5EF4-FFF2-40B4-BE49-F238E27FC236}">
                  <a16:creationId xmlns:a16="http://schemas.microsoft.com/office/drawing/2014/main" id="{EEA72432-8CD5-42F6-8A5C-B11561D1E38A}"/>
                </a:ext>
              </a:extLst>
            </p:cNvPr>
            <p:cNvSpPr txBox="1"/>
            <p:nvPr/>
          </p:nvSpPr>
          <p:spPr>
            <a:xfrm>
              <a:off x="2046000" y="2472338"/>
              <a:ext cx="865966" cy="600164"/>
            </a:xfrm>
            <a:prstGeom prst="rect">
              <a:avLst/>
            </a:prstGeom>
            <a:noFill/>
          </p:spPr>
          <p:txBody>
            <a:bodyPr wrap="square" rtlCol="0">
              <a:spAutoFit/>
            </a:bodyPr>
            <a:lstStyle/>
            <a:p>
              <a:r>
                <a:rPr lang="en-GB" sz="1100" dirty="0"/>
                <a:t>Started learning python</a:t>
              </a:r>
              <a:endParaRPr lang="en-AU" sz="1100" dirty="0"/>
            </a:p>
          </p:txBody>
        </p:sp>
      </p:grpSp>
      <p:grpSp>
        <p:nvGrpSpPr>
          <p:cNvPr id="56" name="Group 55">
            <a:extLst>
              <a:ext uri="{FF2B5EF4-FFF2-40B4-BE49-F238E27FC236}">
                <a16:creationId xmlns:a16="http://schemas.microsoft.com/office/drawing/2014/main" id="{974B4493-FA93-42B4-894C-13BB5E98B30A}"/>
              </a:ext>
            </a:extLst>
          </p:cNvPr>
          <p:cNvGrpSpPr/>
          <p:nvPr/>
        </p:nvGrpSpPr>
        <p:grpSpPr>
          <a:xfrm>
            <a:off x="2910000" y="2124248"/>
            <a:ext cx="865966" cy="2295269"/>
            <a:chOff x="2910000" y="2603396"/>
            <a:chExt cx="865966" cy="2295269"/>
          </a:xfrm>
        </p:grpSpPr>
        <p:grpSp>
          <p:nvGrpSpPr>
            <p:cNvPr id="24" name="Group 23">
              <a:extLst>
                <a:ext uri="{FF2B5EF4-FFF2-40B4-BE49-F238E27FC236}">
                  <a16:creationId xmlns:a16="http://schemas.microsoft.com/office/drawing/2014/main" id="{7F161781-FB44-4112-A353-CBACE0140B47}"/>
                </a:ext>
              </a:extLst>
            </p:cNvPr>
            <p:cNvGrpSpPr/>
            <p:nvPr/>
          </p:nvGrpSpPr>
          <p:grpSpPr>
            <a:xfrm>
              <a:off x="2911966" y="3105002"/>
              <a:ext cx="684002" cy="1793663"/>
              <a:chOff x="1217999" y="3105002"/>
              <a:chExt cx="684002" cy="1793663"/>
            </a:xfrm>
          </p:grpSpPr>
          <p:grpSp>
            <p:nvGrpSpPr>
              <p:cNvPr id="25" name="Group 24">
                <a:extLst>
                  <a:ext uri="{FF2B5EF4-FFF2-40B4-BE49-F238E27FC236}">
                    <a16:creationId xmlns:a16="http://schemas.microsoft.com/office/drawing/2014/main" id="{7DFCC687-2EA7-4A31-A528-DBB1AC8C3F0F}"/>
                  </a:ext>
                </a:extLst>
              </p:cNvPr>
              <p:cNvGrpSpPr/>
              <p:nvPr/>
            </p:nvGrpSpPr>
            <p:grpSpPr>
              <a:xfrm>
                <a:off x="1452002" y="3105002"/>
                <a:ext cx="215996" cy="1331998"/>
                <a:chOff x="1452002" y="3105002"/>
                <a:chExt cx="215996" cy="1331998"/>
              </a:xfrm>
            </p:grpSpPr>
            <p:cxnSp>
              <p:nvCxnSpPr>
                <p:cNvPr id="27" name="Straight Connector 26">
                  <a:extLst>
                    <a:ext uri="{FF2B5EF4-FFF2-40B4-BE49-F238E27FC236}">
                      <a16:creationId xmlns:a16="http://schemas.microsoft.com/office/drawing/2014/main" id="{2AE595D6-EA95-4D53-98F1-688BCB2E963A}"/>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Diamond 27">
                  <a:extLst>
                    <a:ext uri="{FF2B5EF4-FFF2-40B4-BE49-F238E27FC236}">
                      <a16:creationId xmlns:a16="http://schemas.microsoft.com/office/drawing/2014/main" id="{12D5017C-22F6-4B5A-8F37-EE5CADC42CC3}"/>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26" name="TextBox 25">
                <a:extLst>
                  <a:ext uri="{FF2B5EF4-FFF2-40B4-BE49-F238E27FC236}">
                    <a16:creationId xmlns:a16="http://schemas.microsoft.com/office/drawing/2014/main" id="{1CBB31A6-2824-41BB-A2A6-EB7840EA72ED}"/>
                  </a:ext>
                </a:extLst>
              </p:cNvPr>
              <p:cNvSpPr txBox="1"/>
              <p:nvPr/>
            </p:nvSpPr>
            <p:spPr>
              <a:xfrm>
                <a:off x="1217999" y="4437000"/>
                <a:ext cx="684002" cy="461665"/>
              </a:xfrm>
              <a:prstGeom prst="rect">
                <a:avLst/>
              </a:prstGeom>
              <a:noFill/>
            </p:spPr>
            <p:txBody>
              <a:bodyPr wrap="square" rtlCol="0">
                <a:spAutoFit/>
              </a:bodyPr>
              <a:lstStyle/>
              <a:p>
                <a:pPr algn="ctr"/>
                <a:r>
                  <a:rPr lang="en-GB" sz="1200" dirty="0"/>
                  <a:t>May 2019</a:t>
                </a:r>
                <a:endParaRPr lang="en-AU" sz="1200" dirty="0"/>
              </a:p>
            </p:txBody>
          </p:sp>
        </p:grpSp>
        <p:sp>
          <p:nvSpPr>
            <p:cNvPr id="29" name="TextBox 28">
              <a:extLst>
                <a:ext uri="{FF2B5EF4-FFF2-40B4-BE49-F238E27FC236}">
                  <a16:creationId xmlns:a16="http://schemas.microsoft.com/office/drawing/2014/main" id="{749756E5-8828-4FC0-9912-5BD49E8B6040}"/>
                </a:ext>
              </a:extLst>
            </p:cNvPr>
            <p:cNvSpPr txBox="1"/>
            <p:nvPr/>
          </p:nvSpPr>
          <p:spPr>
            <a:xfrm>
              <a:off x="2910000" y="2603396"/>
              <a:ext cx="865966" cy="430887"/>
            </a:xfrm>
            <a:prstGeom prst="rect">
              <a:avLst/>
            </a:prstGeom>
            <a:noFill/>
          </p:spPr>
          <p:txBody>
            <a:bodyPr wrap="square" rtlCol="0">
              <a:spAutoFit/>
            </a:bodyPr>
            <a:lstStyle/>
            <a:p>
              <a:r>
                <a:rPr lang="en-GB" sz="1100" dirty="0"/>
                <a:t>Started at SvA</a:t>
              </a:r>
              <a:endParaRPr lang="en-AU" sz="1100" dirty="0"/>
            </a:p>
          </p:txBody>
        </p:sp>
      </p:grpSp>
      <p:grpSp>
        <p:nvGrpSpPr>
          <p:cNvPr id="57" name="Group 56">
            <a:extLst>
              <a:ext uri="{FF2B5EF4-FFF2-40B4-BE49-F238E27FC236}">
                <a16:creationId xmlns:a16="http://schemas.microsoft.com/office/drawing/2014/main" id="{BD694B4D-AA4B-4FB6-96EA-65739D4A1A74}"/>
              </a:ext>
            </a:extLst>
          </p:cNvPr>
          <p:cNvGrpSpPr/>
          <p:nvPr/>
        </p:nvGrpSpPr>
        <p:grpSpPr>
          <a:xfrm>
            <a:off x="5081066" y="1993190"/>
            <a:ext cx="865966" cy="2426327"/>
            <a:chOff x="5081066" y="2472338"/>
            <a:chExt cx="865966" cy="2426327"/>
          </a:xfrm>
        </p:grpSpPr>
        <p:grpSp>
          <p:nvGrpSpPr>
            <p:cNvPr id="30" name="Group 29">
              <a:extLst>
                <a:ext uri="{FF2B5EF4-FFF2-40B4-BE49-F238E27FC236}">
                  <a16:creationId xmlns:a16="http://schemas.microsoft.com/office/drawing/2014/main" id="{F63655E6-8CD6-434C-ACA7-D2127B286BC2}"/>
                </a:ext>
              </a:extLst>
            </p:cNvPr>
            <p:cNvGrpSpPr/>
            <p:nvPr/>
          </p:nvGrpSpPr>
          <p:grpSpPr>
            <a:xfrm>
              <a:off x="5083032" y="3105002"/>
              <a:ext cx="796968" cy="1793663"/>
              <a:chOff x="1217999" y="3105002"/>
              <a:chExt cx="796968" cy="1793663"/>
            </a:xfrm>
          </p:grpSpPr>
          <p:grpSp>
            <p:nvGrpSpPr>
              <p:cNvPr id="31" name="Group 30">
                <a:extLst>
                  <a:ext uri="{FF2B5EF4-FFF2-40B4-BE49-F238E27FC236}">
                    <a16:creationId xmlns:a16="http://schemas.microsoft.com/office/drawing/2014/main" id="{C03D3597-5C08-4A4E-A199-9EDA6781FFDA}"/>
                  </a:ext>
                </a:extLst>
              </p:cNvPr>
              <p:cNvGrpSpPr/>
              <p:nvPr/>
            </p:nvGrpSpPr>
            <p:grpSpPr>
              <a:xfrm>
                <a:off x="1452002" y="3105002"/>
                <a:ext cx="215996" cy="1331998"/>
                <a:chOff x="1452002" y="3105002"/>
                <a:chExt cx="215996" cy="1331998"/>
              </a:xfrm>
            </p:grpSpPr>
            <p:cxnSp>
              <p:nvCxnSpPr>
                <p:cNvPr id="33" name="Straight Connector 32">
                  <a:extLst>
                    <a:ext uri="{FF2B5EF4-FFF2-40B4-BE49-F238E27FC236}">
                      <a16:creationId xmlns:a16="http://schemas.microsoft.com/office/drawing/2014/main" id="{2CFF3512-57F8-47C5-8D78-3186B63EEFD1}"/>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Diamond 33">
                  <a:extLst>
                    <a:ext uri="{FF2B5EF4-FFF2-40B4-BE49-F238E27FC236}">
                      <a16:creationId xmlns:a16="http://schemas.microsoft.com/office/drawing/2014/main" id="{B48EE9A6-D037-49DB-8E45-FCD5D830EBE6}"/>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32" name="TextBox 31">
                <a:extLst>
                  <a:ext uri="{FF2B5EF4-FFF2-40B4-BE49-F238E27FC236}">
                    <a16:creationId xmlns:a16="http://schemas.microsoft.com/office/drawing/2014/main" id="{ED7DDB6E-D4C6-45F3-8288-3862F446D34E}"/>
                  </a:ext>
                </a:extLst>
              </p:cNvPr>
              <p:cNvSpPr txBox="1"/>
              <p:nvPr/>
            </p:nvSpPr>
            <p:spPr>
              <a:xfrm>
                <a:off x="1217999" y="4437000"/>
                <a:ext cx="796968" cy="461665"/>
              </a:xfrm>
              <a:prstGeom prst="rect">
                <a:avLst/>
              </a:prstGeom>
              <a:noFill/>
            </p:spPr>
            <p:txBody>
              <a:bodyPr wrap="square" rtlCol="0">
                <a:spAutoFit/>
              </a:bodyPr>
              <a:lstStyle/>
              <a:p>
                <a:pPr algn="ctr"/>
                <a:r>
                  <a:rPr lang="en-GB" sz="1200" dirty="0"/>
                  <a:t>October 2019</a:t>
                </a:r>
                <a:endParaRPr lang="en-AU" sz="1200" dirty="0"/>
              </a:p>
            </p:txBody>
          </p:sp>
        </p:grpSp>
        <p:sp>
          <p:nvSpPr>
            <p:cNvPr id="35" name="TextBox 34">
              <a:extLst>
                <a:ext uri="{FF2B5EF4-FFF2-40B4-BE49-F238E27FC236}">
                  <a16:creationId xmlns:a16="http://schemas.microsoft.com/office/drawing/2014/main" id="{AF562EF2-75B3-4926-A698-38E8838D83E5}"/>
                </a:ext>
              </a:extLst>
            </p:cNvPr>
            <p:cNvSpPr txBox="1"/>
            <p:nvPr/>
          </p:nvSpPr>
          <p:spPr>
            <a:xfrm>
              <a:off x="5081066" y="2472338"/>
              <a:ext cx="865966" cy="600164"/>
            </a:xfrm>
            <a:prstGeom prst="rect">
              <a:avLst/>
            </a:prstGeom>
            <a:noFill/>
          </p:spPr>
          <p:txBody>
            <a:bodyPr wrap="square" rtlCol="0">
              <a:spAutoFit/>
            </a:bodyPr>
            <a:lstStyle/>
            <a:p>
              <a:r>
                <a:rPr lang="en-GB" sz="1100" dirty="0"/>
                <a:t>First exposure to OOP</a:t>
              </a:r>
              <a:endParaRPr lang="en-AU" sz="1100" dirty="0"/>
            </a:p>
          </p:txBody>
        </p:sp>
      </p:grpSp>
      <p:grpSp>
        <p:nvGrpSpPr>
          <p:cNvPr id="58" name="Group 57">
            <a:extLst>
              <a:ext uri="{FF2B5EF4-FFF2-40B4-BE49-F238E27FC236}">
                <a16:creationId xmlns:a16="http://schemas.microsoft.com/office/drawing/2014/main" id="{06E943E5-8860-40EB-8FC4-B9D95B4DE243}"/>
              </a:ext>
            </a:extLst>
          </p:cNvPr>
          <p:cNvGrpSpPr/>
          <p:nvPr/>
        </p:nvGrpSpPr>
        <p:grpSpPr>
          <a:xfrm>
            <a:off x="5914499" y="2157615"/>
            <a:ext cx="1193066" cy="2261902"/>
            <a:chOff x="5914499" y="2636763"/>
            <a:chExt cx="1193066" cy="2261902"/>
          </a:xfrm>
        </p:grpSpPr>
        <p:grpSp>
          <p:nvGrpSpPr>
            <p:cNvPr id="36" name="Group 35">
              <a:extLst>
                <a:ext uri="{FF2B5EF4-FFF2-40B4-BE49-F238E27FC236}">
                  <a16:creationId xmlns:a16="http://schemas.microsoft.com/office/drawing/2014/main" id="{FD5A37F6-2EED-49E4-9B76-819EB848A04F}"/>
                </a:ext>
              </a:extLst>
            </p:cNvPr>
            <p:cNvGrpSpPr/>
            <p:nvPr/>
          </p:nvGrpSpPr>
          <p:grpSpPr>
            <a:xfrm>
              <a:off x="6061033" y="3105002"/>
              <a:ext cx="796968" cy="1793663"/>
              <a:chOff x="1217999" y="3105002"/>
              <a:chExt cx="796968" cy="1793663"/>
            </a:xfrm>
          </p:grpSpPr>
          <p:grpSp>
            <p:nvGrpSpPr>
              <p:cNvPr id="37" name="Group 36">
                <a:extLst>
                  <a:ext uri="{FF2B5EF4-FFF2-40B4-BE49-F238E27FC236}">
                    <a16:creationId xmlns:a16="http://schemas.microsoft.com/office/drawing/2014/main" id="{29EBB82C-5C03-41D4-8895-E28EC3812039}"/>
                  </a:ext>
                </a:extLst>
              </p:cNvPr>
              <p:cNvGrpSpPr/>
              <p:nvPr/>
            </p:nvGrpSpPr>
            <p:grpSpPr>
              <a:xfrm>
                <a:off x="1452002" y="3105002"/>
                <a:ext cx="215996" cy="1331998"/>
                <a:chOff x="1452002" y="3105002"/>
                <a:chExt cx="215996" cy="1331998"/>
              </a:xfrm>
            </p:grpSpPr>
            <p:cxnSp>
              <p:nvCxnSpPr>
                <p:cNvPr id="39" name="Straight Connector 38">
                  <a:extLst>
                    <a:ext uri="{FF2B5EF4-FFF2-40B4-BE49-F238E27FC236}">
                      <a16:creationId xmlns:a16="http://schemas.microsoft.com/office/drawing/2014/main" id="{5A403F54-52DB-4802-81CD-48011343385E}"/>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0" name="Diamond 39">
                  <a:extLst>
                    <a:ext uri="{FF2B5EF4-FFF2-40B4-BE49-F238E27FC236}">
                      <a16:creationId xmlns:a16="http://schemas.microsoft.com/office/drawing/2014/main" id="{BE38AC19-4870-4A09-AE46-E501A0484110}"/>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38" name="TextBox 37">
                <a:extLst>
                  <a:ext uri="{FF2B5EF4-FFF2-40B4-BE49-F238E27FC236}">
                    <a16:creationId xmlns:a16="http://schemas.microsoft.com/office/drawing/2014/main" id="{5FE48E65-98E8-4048-9BFD-005A85114326}"/>
                  </a:ext>
                </a:extLst>
              </p:cNvPr>
              <p:cNvSpPr txBox="1"/>
              <p:nvPr/>
            </p:nvSpPr>
            <p:spPr>
              <a:xfrm>
                <a:off x="1217999" y="4437000"/>
                <a:ext cx="796968" cy="461665"/>
              </a:xfrm>
              <a:prstGeom prst="rect">
                <a:avLst/>
              </a:prstGeom>
              <a:noFill/>
            </p:spPr>
            <p:txBody>
              <a:bodyPr wrap="square" rtlCol="0">
                <a:spAutoFit/>
              </a:bodyPr>
              <a:lstStyle/>
              <a:p>
                <a:pPr algn="ctr"/>
                <a:r>
                  <a:rPr lang="en-GB" sz="1200" dirty="0"/>
                  <a:t>Dec 2019</a:t>
                </a:r>
                <a:endParaRPr lang="en-AU" sz="1200" dirty="0"/>
              </a:p>
            </p:txBody>
          </p:sp>
        </p:grpSp>
        <p:sp>
          <p:nvSpPr>
            <p:cNvPr id="41" name="TextBox 40">
              <a:extLst>
                <a:ext uri="{FF2B5EF4-FFF2-40B4-BE49-F238E27FC236}">
                  <a16:creationId xmlns:a16="http://schemas.microsoft.com/office/drawing/2014/main" id="{A2B5974B-A6AA-4466-83C1-819793A19C9B}"/>
                </a:ext>
              </a:extLst>
            </p:cNvPr>
            <p:cNvSpPr txBox="1"/>
            <p:nvPr/>
          </p:nvSpPr>
          <p:spPr>
            <a:xfrm>
              <a:off x="5914499" y="2636763"/>
              <a:ext cx="1193066" cy="430887"/>
            </a:xfrm>
            <a:prstGeom prst="rect">
              <a:avLst/>
            </a:prstGeom>
            <a:noFill/>
          </p:spPr>
          <p:txBody>
            <a:bodyPr wrap="square" rtlCol="0">
              <a:spAutoFit/>
            </a:bodyPr>
            <a:lstStyle/>
            <a:p>
              <a:r>
                <a:rPr lang="en-GB" sz="1100" dirty="0"/>
                <a:t>Made my first “package”</a:t>
              </a:r>
              <a:endParaRPr lang="en-AU" sz="1100" dirty="0"/>
            </a:p>
          </p:txBody>
        </p:sp>
      </p:grpSp>
      <p:grpSp>
        <p:nvGrpSpPr>
          <p:cNvPr id="59" name="Group 58">
            <a:extLst>
              <a:ext uri="{FF2B5EF4-FFF2-40B4-BE49-F238E27FC236}">
                <a16:creationId xmlns:a16="http://schemas.microsoft.com/office/drawing/2014/main" id="{09513C90-4E25-488D-B899-02A4679CF64B}"/>
              </a:ext>
            </a:extLst>
          </p:cNvPr>
          <p:cNvGrpSpPr/>
          <p:nvPr/>
        </p:nvGrpSpPr>
        <p:grpSpPr>
          <a:xfrm>
            <a:off x="7886535" y="2038328"/>
            <a:ext cx="1193066" cy="2381189"/>
            <a:chOff x="7886535" y="2517476"/>
            <a:chExt cx="1193066" cy="2381189"/>
          </a:xfrm>
        </p:grpSpPr>
        <p:grpSp>
          <p:nvGrpSpPr>
            <p:cNvPr id="42" name="Group 41">
              <a:extLst>
                <a:ext uri="{FF2B5EF4-FFF2-40B4-BE49-F238E27FC236}">
                  <a16:creationId xmlns:a16="http://schemas.microsoft.com/office/drawing/2014/main" id="{1B357E48-830B-4389-9E76-A442AD561B91}"/>
                </a:ext>
              </a:extLst>
            </p:cNvPr>
            <p:cNvGrpSpPr/>
            <p:nvPr/>
          </p:nvGrpSpPr>
          <p:grpSpPr>
            <a:xfrm>
              <a:off x="8033069" y="3105002"/>
              <a:ext cx="796968" cy="1793663"/>
              <a:chOff x="1217999" y="3105002"/>
              <a:chExt cx="796968" cy="1793663"/>
            </a:xfrm>
          </p:grpSpPr>
          <p:grpSp>
            <p:nvGrpSpPr>
              <p:cNvPr id="43" name="Group 42">
                <a:extLst>
                  <a:ext uri="{FF2B5EF4-FFF2-40B4-BE49-F238E27FC236}">
                    <a16:creationId xmlns:a16="http://schemas.microsoft.com/office/drawing/2014/main" id="{A5ECBE00-9BEF-441B-B261-7719B27EC141}"/>
                  </a:ext>
                </a:extLst>
              </p:cNvPr>
              <p:cNvGrpSpPr/>
              <p:nvPr/>
            </p:nvGrpSpPr>
            <p:grpSpPr>
              <a:xfrm>
                <a:off x="1452002" y="3105002"/>
                <a:ext cx="215996" cy="1331998"/>
                <a:chOff x="1452002" y="3105002"/>
                <a:chExt cx="215996" cy="1331998"/>
              </a:xfrm>
            </p:grpSpPr>
            <p:cxnSp>
              <p:nvCxnSpPr>
                <p:cNvPr id="45" name="Straight Connector 44">
                  <a:extLst>
                    <a:ext uri="{FF2B5EF4-FFF2-40B4-BE49-F238E27FC236}">
                      <a16:creationId xmlns:a16="http://schemas.microsoft.com/office/drawing/2014/main" id="{4DADE32B-A0BF-4D93-B7AC-8B203CC72FE4}"/>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46" name="Diamond 45">
                  <a:extLst>
                    <a:ext uri="{FF2B5EF4-FFF2-40B4-BE49-F238E27FC236}">
                      <a16:creationId xmlns:a16="http://schemas.microsoft.com/office/drawing/2014/main" id="{83E9D335-44E4-48F3-B950-5D86E8E88AFC}"/>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44" name="TextBox 43">
                <a:extLst>
                  <a:ext uri="{FF2B5EF4-FFF2-40B4-BE49-F238E27FC236}">
                    <a16:creationId xmlns:a16="http://schemas.microsoft.com/office/drawing/2014/main" id="{1C0A7CFB-1894-4D34-9B71-F9D2D05746FB}"/>
                  </a:ext>
                </a:extLst>
              </p:cNvPr>
              <p:cNvSpPr txBox="1"/>
              <p:nvPr/>
            </p:nvSpPr>
            <p:spPr>
              <a:xfrm>
                <a:off x="1217999" y="4437000"/>
                <a:ext cx="796968" cy="461665"/>
              </a:xfrm>
              <a:prstGeom prst="rect">
                <a:avLst/>
              </a:prstGeom>
              <a:noFill/>
            </p:spPr>
            <p:txBody>
              <a:bodyPr wrap="square" rtlCol="0">
                <a:spAutoFit/>
              </a:bodyPr>
              <a:lstStyle/>
              <a:p>
                <a:pPr algn="ctr"/>
                <a:r>
                  <a:rPr lang="en-GB" sz="1200" dirty="0"/>
                  <a:t>April 2020</a:t>
                </a:r>
                <a:endParaRPr lang="en-AU" sz="1200" dirty="0"/>
              </a:p>
            </p:txBody>
          </p:sp>
        </p:grpSp>
        <p:sp>
          <p:nvSpPr>
            <p:cNvPr id="47" name="TextBox 46">
              <a:extLst>
                <a:ext uri="{FF2B5EF4-FFF2-40B4-BE49-F238E27FC236}">
                  <a16:creationId xmlns:a16="http://schemas.microsoft.com/office/drawing/2014/main" id="{EEDD5792-3B83-43AE-BDF8-76B81C39E175}"/>
                </a:ext>
              </a:extLst>
            </p:cNvPr>
            <p:cNvSpPr txBox="1"/>
            <p:nvPr/>
          </p:nvSpPr>
          <p:spPr>
            <a:xfrm>
              <a:off x="7886535" y="2517476"/>
              <a:ext cx="1193066" cy="600164"/>
            </a:xfrm>
            <a:prstGeom prst="rect">
              <a:avLst/>
            </a:prstGeom>
            <a:noFill/>
          </p:spPr>
          <p:txBody>
            <a:bodyPr wrap="square" rtlCol="0">
              <a:spAutoFit/>
            </a:bodyPr>
            <a:lstStyle/>
            <a:p>
              <a:r>
                <a:rPr lang="en-GB" sz="1100" dirty="0"/>
                <a:t>Made my second package</a:t>
              </a:r>
              <a:endParaRPr lang="en-AU" sz="1100" dirty="0"/>
            </a:p>
          </p:txBody>
        </p:sp>
      </p:grpSp>
      <p:grpSp>
        <p:nvGrpSpPr>
          <p:cNvPr id="60" name="Group 59">
            <a:extLst>
              <a:ext uri="{FF2B5EF4-FFF2-40B4-BE49-F238E27FC236}">
                <a16:creationId xmlns:a16="http://schemas.microsoft.com/office/drawing/2014/main" id="{BDBBB019-E268-44F0-9AAA-FD53FDCCC2B2}"/>
              </a:ext>
            </a:extLst>
          </p:cNvPr>
          <p:cNvGrpSpPr/>
          <p:nvPr/>
        </p:nvGrpSpPr>
        <p:grpSpPr>
          <a:xfrm>
            <a:off x="9917994" y="2301427"/>
            <a:ext cx="796968" cy="2118090"/>
            <a:chOff x="9917994" y="2780575"/>
            <a:chExt cx="796968" cy="2118090"/>
          </a:xfrm>
        </p:grpSpPr>
        <p:grpSp>
          <p:nvGrpSpPr>
            <p:cNvPr id="48" name="Group 47">
              <a:extLst>
                <a:ext uri="{FF2B5EF4-FFF2-40B4-BE49-F238E27FC236}">
                  <a16:creationId xmlns:a16="http://schemas.microsoft.com/office/drawing/2014/main" id="{2A6AB799-9D93-4B75-88F6-CE2ACA46D609}"/>
                </a:ext>
              </a:extLst>
            </p:cNvPr>
            <p:cNvGrpSpPr/>
            <p:nvPr/>
          </p:nvGrpSpPr>
          <p:grpSpPr>
            <a:xfrm>
              <a:off x="9917994" y="3105002"/>
              <a:ext cx="796968" cy="1793663"/>
              <a:chOff x="1217999" y="3105002"/>
              <a:chExt cx="796968" cy="1793663"/>
            </a:xfrm>
          </p:grpSpPr>
          <p:grpSp>
            <p:nvGrpSpPr>
              <p:cNvPr id="49" name="Group 48">
                <a:extLst>
                  <a:ext uri="{FF2B5EF4-FFF2-40B4-BE49-F238E27FC236}">
                    <a16:creationId xmlns:a16="http://schemas.microsoft.com/office/drawing/2014/main" id="{45A83AB8-1B8C-46D6-B6C1-53F359F57084}"/>
                  </a:ext>
                </a:extLst>
              </p:cNvPr>
              <p:cNvGrpSpPr/>
              <p:nvPr/>
            </p:nvGrpSpPr>
            <p:grpSpPr>
              <a:xfrm>
                <a:off x="1452002" y="3105002"/>
                <a:ext cx="215996" cy="1331998"/>
                <a:chOff x="1452002" y="3105002"/>
                <a:chExt cx="215996" cy="1331998"/>
              </a:xfrm>
            </p:grpSpPr>
            <p:cxnSp>
              <p:nvCxnSpPr>
                <p:cNvPr id="51" name="Straight Connector 50">
                  <a:extLst>
                    <a:ext uri="{FF2B5EF4-FFF2-40B4-BE49-F238E27FC236}">
                      <a16:creationId xmlns:a16="http://schemas.microsoft.com/office/drawing/2014/main" id="{B053EAD1-E6DD-4DBC-A386-ABD50A4FDB21}"/>
                    </a:ext>
                  </a:extLst>
                </p:cNvPr>
                <p:cNvCxnSpPr>
                  <a:cxnSpLocks/>
                </p:cNvCxnSpPr>
                <p:nvPr/>
              </p:nvCxnSpPr>
              <p:spPr>
                <a:xfrm>
                  <a:off x="1560000" y="3213000"/>
                  <a:ext cx="0" cy="122400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52" name="Diamond 51">
                  <a:extLst>
                    <a:ext uri="{FF2B5EF4-FFF2-40B4-BE49-F238E27FC236}">
                      <a16:creationId xmlns:a16="http://schemas.microsoft.com/office/drawing/2014/main" id="{0297BBB2-37B7-44A1-8144-46949F18CDE9}"/>
                    </a:ext>
                  </a:extLst>
                </p:cNvPr>
                <p:cNvSpPr/>
                <p:nvPr/>
              </p:nvSpPr>
              <p:spPr>
                <a:xfrm>
                  <a:off x="1452002" y="3105002"/>
                  <a:ext cx="215996" cy="215996"/>
                </a:xfrm>
                <a:prstGeom prst="diamond">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dirty="0"/>
                </a:p>
              </p:txBody>
            </p:sp>
          </p:grpSp>
          <p:sp>
            <p:nvSpPr>
              <p:cNvPr id="50" name="TextBox 49">
                <a:extLst>
                  <a:ext uri="{FF2B5EF4-FFF2-40B4-BE49-F238E27FC236}">
                    <a16:creationId xmlns:a16="http://schemas.microsoft.com/office/drawing/2014/main" id="{488F0D8F-B288-4AA7-A036-6A33E0D87DDB}"/>
                  </a:ext>
                </a:extLst>
              </p:cNvPr>
              <p:cNvSpPr txBox="1"/>
              <p:nvPr/>
            </p:nvSpPr>
            <p:spPr>
              <a:xfrm>
                <a:off x="1217999" y="4437000"/>
                <a:ext cx="796968" cy="461665"/>
              </a:xfrm>
              <a:prstGeom prst="rect">
                <a:avLst/>
              </a:prstGeom>
              <a:noFill/>
            </p:spPr>
            <p:txBody>
              <a:bodyPr wrap="square" rtlCol="0">
                <a:spAutoFit/>
              </a:bodyPr>
              <a:lstStyle/>
              <a:p>
                <a:pPr algn="ctr"/>
                <a:r>
                  <a:rPr lang="en-GB" sz="1200" dirty="0"/>
                  <a:t>October 2020</a:t>
                </a:r>
                <a:endParaRPr lang="en-AU" sz="1200" dirty="0"/>
              </a:p>
            </p:txBody>
          </p:sp>
        </p:grpSp>
        <p:sp>
          <p:nvSpPr>
            <p:cNvPr id="53" name="TextBox 52">
              <a:extLst>
                <a:ext uri="{FF2B5EF4-FFF2-40B4-BE49-F238E27FC236}">
                  <a16:creationId xmlns:a16="http://schemas.microsoft.com/office/drawing/2014/main" id="{F2CFA4E9-AC08-4D43-994F-BD1ED9BAC4F0}"/>
                </a:ext>
              </a:extLst>
            </p:cNvPr>
            <p:cNvSpPr txBox="1"/>
            <p:nvPr/>
          </p:nvSpPr>
          <p:spPr>
            <a:xfrm>
              <a:off x="10015727" y="2780575"/>
              <a:ext cx="488535" cy="261610"/>
            </a:xfrm>
            <a:prstGeom prst="rect">
              <a:avLst/>
            </a:prstGeom>
            <a:noFill/>
          </p:spPr>
          <p:txBody>
            <a:bodyPr wrap="square" rtlCol="0">
              <a:spAutoFit/>
            </a:bodyPr>
            <a:lstStyle/>
            <a:p>
              <a:r>
                <a:rPr lang="en-GB" sz="1100" dirty="0"/>
                <a:t>Now</a:t>
              </a:r>
              <a:endParaRPr lang="en-AU" sz="1100" dirty="0"/>
            </a:p>
          </p:txBody>
        </p:sp>
      </p:grpSp>
      <p:cxnSp>
        <p:nvCxnSpPr>
          <p:cNvPr id="5" name="Straight Arrow Connector 4">
            <a:extLst>
              <a:ext uri="{FF2B5EF4-FFF2-40B4-BE49-F238E27FC236}">
                <a16:creationId xmlns:a16="http://schemas.microsoft.com/office/drawing/2014/main" id="{82CE2F58-0467-4756-AB69-C196D22717A5}"/>
              </a:ext>
            </a:extLst>
          </p:cNvPr>
          <p:cNvCxnSpPr/>
          <p:nvPr/>
        </p:nvCxnSpPr>
        <p:spPr>
          <a:xfrm>
            <a:off x="552000" y="3813852"/>
            <a:ext cx="11232000" cy="0"/>
          </a:xfrm>
          <a:prstGeom prst="straightConnector1">
            <a:avLst/>
          </a:prstGeom>
          <a:ln w="28575">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11717B96-DE98-4B50-8621-ABB000DB4A28}"/>
              </a:ext>
            </a:extLst>
          </p:cNvPr>
          <p:cNvSpPr txBox="1"/>
          <p:nvPr/>
        </p:nvSpPr>
        <p:spPr>
          <a:xfrm>
            <a:off x="6025900" y="5116334"/>
            <a:ext cx="2002969" cy="184666"/>
          </a:xfrm>
          <a:prstGeom prst="rect">
            <a:avLst/>
          </a:prstGeom>
          <a:noFill/>
        </p:spPr>
        <p:txBody>
          <a:bodyPr wrap="square" rtlCol="0">
            <a:spAutoFit/>
          </a:bodyPr>
          <a:lstStyle/>
          <a:p>
            <a:r>
              <a:rPr lang="en-GB" sz="600" dirty="0"/>
              <a:t>(not to scale)</a:t>
            </a:r>
            <a:endParaRPr lang="en-AU" sz="600" dirty="0"/>
          </a:p>
        </p:txBody>
      </p:sp>
      <p:sp>
        <p:nvSpPr>
          <p:cNvPr id="62" name="Text Placeholder 5">
            <a:extLst>
              <a:ext uri="{FF2B5EF4-FFF2-40B4-BE49-F238E27FC236}">
                <a16:creationId xmlns:a16="http://schemas.microsoft.com/office/drawing/2014/main" id="{0BC57897-23AE-42FA-9AF7-F9D84F1FDD6D}"/>
              </a:ext>
            </a:extLst>
          </p:cNvPr>
          <p:cNvSpPr txBox="1">
            <a:spLocks/>
          </p:cNvSpPr>
          <p:nvPr/>
        </p:nvSpPr>
        <p:spPr>
          <a:xfrm>
            <a:off x="227349" y="5493760"/>
            <a:ext cx="11700000" cy="769279"/>
          </a:xfrm>
          <a:prstGeom prst="rect">
            <a:avLst/>
          </a:prstGeom>
        </p:spPr>
        <p:txBody>
          <a:bodyPr vert="horz" lIns="0" tIns="0" rIns="0" bIns="0" rtlCol="0">
            <a:normAutofit/>
          </a:bodyP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accent2"/>
                </a:solidFill>
                <a:latin typeface="+mj-lt"/>
                <a:ea typeface="+mn-ea"/>
                <a:cs typeface="+mn-cs"/>
              </a:defRPr>
            </a:lvl1pPr>
            <a:lvl2pPr marL="266700" indent="-177800" algn="l" defTabSz="914400" rtl="0" eaLnBrk="1" latinLnBrk="0" hangingPunct="1">
              <a:lnSpc>
                <a:spcPct val="90000"/>
              </a:lnSpc>
              <a:spcBef>
                <a:spcPts val="500"/>
              </a:spcBef>
              <a:buClr>
                <a:schemeClr val="accent1"/>
              </a:buClr>
              <a:buFont typeface="Wingdings" panose="05000000000000000000" pitchFamily="2" charset="2"/>
              <a:buChar char="§"/>
              <a:defRPr sz="1800" kern="1200">
                <a:solidFill>
                  <a:schemeClr val="tx1"/>
                </a:solidFill>
                <a:latin typeface="+mj-lt"/>
                <a:ea typeface="+mn-ea"/>
                <a:cs typeface="+mn-cs"/>
              </a:defRPr>
            </a:lvl2pPr>
            <a:lvl3pPr marL="444500" indent="-177800" algn="l" defTabSz="914400" rtl="0" eaLnBrk="1" latinLnBrk="0" hangingPunct="1">
              <a:lnSpc>
                <a:spcPct val="90000"/>
              </a:lnSpc>
              <a:spcBef>
                <a:spcPts val="500"/>
              </a:spcBef>
              <a:buClr>
                <a:schemeClr val="accent2"/>
              </a:buClr>
              <a:buFont typeface="Arial" panose="020B0604020202020204" pitchFamily="34" charset="0"/>
              <a:buChar char="•"/>
              <a:defRPr sz="1600" kern="1200">
                <a:solidFill>
                  <a:schemeClr val="tx1"/>
                </a:solidFill>
                <a:latin typeface="+mj-lt"/>
                <a:ea typeface="+mn-ea"/>
                <a:cs typeface="+mn-cs"/>
              </a:defRPr>
            </a:lvl3pPr>
            <a:lvl4pPr marL="622300" indent="-177800" algn="l" defTabSz="914400" rtl="0" eaLnBrk="1" latinLnBrk="0" hangingPunct="1">
              <a:lnSpc>
                <a:spcPct val="90000"/>
              </a:lnSpc>
              <a:spcBef>
                <a:spcPts val="500"/>
              </a:spcBef>
              <a:buClr>
                <a:schemeClr val="accent3"/>
              </a:buClr>
              <a:buFont typeface="Verdana" panose="020B0604030504040204" pitchFamily="34" charset="0"/>
              <a:buChar char="‒"/>
              <a:defRPr sz="1400" kern="1200">
                <a:solidFill>
                  <a:schemeClr val="tx1"/>
                </a:solidFill>
                <a:latin typeface="+mj-lt"/>
                <a:ea typeface="+mn-ea"/>
                <a:cs typeface="+mn-cs"/>
              </a:defRPr>
            </a:lvl4pPr>
            <a:lvl5pPr marL="812800" indent="-190500" algn="l" defTabSz="914400" rtl="0" eaLnBrk="1" latinLnBrk="0" hangingPunct="1">
              <a:lnSpc>
                <a:spcPct val="90000"/>
              </a:lnSpc>
              <a:spcBef>
                <a:spcPts val="500"/>
              </a:spcBef>
              <a:buClr>
                <a:schemeClr val="accent5"/>
              </a:buClr>
              <a:buFont typeface="Arial" panose="020B0604020202020204" pitchFamily="34"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Please correct me on explanations, add extra context and butt in for questions!</a:t>
            </a:r>
          </a:p>
          <a:p>
            <a:r>
              <a:rPr lang="en-GB" dirty="0"/>
              <a:t>There are people in the audience who have far more experience than 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em44n44YJU.b0ydlTb3OJ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Capgemini Master">
  <a:themeElements>
    <a:clrScheme name="Capgemin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9A39874-D0F0-4AC5-82B1-94182A90E699}"/>
    </a:ext>
  </a:extLst>
</a:theme>
</file>

<file path=ppt/theme/theme2.xml><?xml version="1.0" encoding="utf-8"?>
<a:theme xmlns:a="http://schemas.openxmlformats.org/drawingml/2006/main" name="Cover options">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7060534E-5BA4-45FA-8695-388762625F30}"/>
    </a:ext>
  </a:extLst>
</a:theme>
</file>

<file path=ppt/theme/theme3.xml><?xml version="1.0" encoding="utf-8"?>
<a:theme xmlns:a="http://schemas.openxmlformats.org/drawingml/2006/main" name="Final slides">
  <a:themeElements>
    <a:clrScheme name="Capgemini Palette">
      <a:dk1>
        <a:sysClr val="windowText" lastClr="000000"/>
      </a:dk1>
      <a:lt1>
        <a:srgbClr val="FFFFFF"/>
      </a:lt1>
      <a:dk2>
        <a:srgbClr val="2B143D"/>
      </a:dk2>
      <a:lt2>
        <a:srgbClr val="ECECEC"/>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pt-template.potx" id="{A220524B-0A71-4437-9042-A51560CDE696}" vid="{37EC2C4F-EFB4-403A-BA6B-23A6F5354804}"/>
    </a:ext>
  </a:extLst>
</a:theme>
</file>

<file path=ppt/theme/theme4.xml><?xml version="1.0" encoding="utf-8"?>
<a:theme xmlns:a="http://schemas.openxmlformats.org/drawingml/2006/main" name="Tema do Offic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Capgemini Palette">
      <a:dk1>
        <a:sysClr val="windowText" lastClr="000000"/>
      </a:dk1>
      <a:lt1>
        <a:srgbClr val="FFFFFF"/>
      </a:lt1>
      <a:dk2>
        <a:srgbClr val="2B143D"/>
      </a:dk2>
      <a:lt2>
        <a:srgbClr val="E6E7E7"/>
      </a:lt2>
      <a:accent1>
        <a:srgbClr val="0070AD"/>
      </a:accent1>
      <a:accent2>
        <a:srgbClr val="12ABDB"/>
      </a:accent2>
      <a:accent3>
        <a:srgbClr val="2B143D"/>
      </a:accent3>
      <a:accent4>
        <a:srgbClr val="FF304C"/>
      </a:accent4>
      <a:accent5>
        <a:srgbClr val="95E616"/>
      </a:accent5>
      <a:accent6>
        <a:srgbClr val="00C37B"/>
      </a:accent6>
      <a:hlink>
        <a:srgbClr val="88D5ED"/>
      </a:hlink>
      <a:folHlink>
        <a:srgbClr val="7E39BA"/>
      </a:folHlink>
    </a:clrScheme>
    <a:fontScheme name="Capgemini font">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Gallery</Template>
  <TotalTime>2672</TotalTime>
  <Words>2602</Words>
  <Application>Microsoft Office PowerPoint</Application>
  <PresentationFormat>Widescreen</PresentationFormat>
  <Paragraphs>345</Paragraphs>
  <Slides>38</Slides>
  <Notes>35</Notes>
  <HiddenSlides>0</HiddenSlides>
  <MMClips>0</MMClips>
  <ScaleCrop>false</ScaleCrop>
  <HeadingPairs>
    <vt:vector size="8" baseType="variant">
      <vt:variant>
        <vt:lpstr>Fonts Used</vt:lpstr>
      </vt:variant>
      <vt:variant>
        <vt:i4>6</vt:i4>
      </vt:variant>
      <vt:variant>
        <vt:lpstr>Theme</vt:lpstr>
      </vt:variant>
      <vt:variant>
        <vt:i4>3</vt:i4>
      </vt:variant>
      <vt:variant>
        <vt:lpstr>Embedded OLE Servers</vt:lpstr>
      </vt:variant>
      <vt:variant>
        <vt:i4>1</vt:i4>
      </vt:variant>
      <vt:variant>
        <vt:lpstr>Slide Titles</vt:lpstr>
      </vt:variant>
      <vt:variant>
        <vt:i4>38</vt:i4>
      </vt:variant>
    </vt:vector>
  </HeadingPairs>
  <TitlesOfParts>
    <vt:vector size="48" baseType="lpstr">
      <vt:lpstr>Arial</vt:lpstr>
      <vt:lpstr>Arial</vt:lpstr>
      <vt:lpstr>Courier New</vt:lpstr>
      <vt:lpstr>Source Code Pro</vt:lpstr>
      <vt:lpstr>Verdana</vt:lpstr>
      <vt:lpstr>Wingdings</vt:lpstr>
      <vt:lpstr>Capgemini Master</vt:lpstr>
      <vt:lpstr>Cover options</vt:lpstr>
      <vt:lpstr>Final slides</vt:lpstr>
      <vt:lpstr>think-cell Slide</vt:lpstr>
      <vt:lpstr>import this: building your first python package</vt:lpstr>
      <vt:lpstr>Hi!</vt:lpstr>
      <vt:lpstr>Hi!</vt:lpstr>
      <vt:lpstr>import this: building your first python package</vt:lpstr>
      <vt:lpstr>import this: building your first python package</vt:lpstr>
      <vt:lpstr>import this: building your first python package</vt:lpstr>
      <vt:lpstr>import this: building your first python package</vt:lpstr>
      <vt:lpstr> A little bit about me</vt:lpstr>
      <vt:lpstr> Experience</vt:lpstr>
      <vt:lpstr> A little bit about the audience</vt:lpstr>
      <vt:lpstr> First things first</vt:lpstr>
      <vt:lpstr> Virtual environment</vt:lpstr>
      <vt:lpstr> A quick note on package architecture</vt:lpstr>
      <vt:lpstr> A note on python IDEs</vt:lpstr>
      <vt:lpstr> Introduction to python classes</vt:lpstr>
      <vt:lpstr> Introduction to python classes</vt:lpstr>
      <vt:lpstr> Brainstorming classes and objects</vt:lpstr>
      <vt:lpstr> Brainstorming attributes</vt:lpstr>
      <vt:lpstr> Methods</vt:lpstr>
      <vt:lpstr> Magic Methods</vt:lpstr>
      <vt:lpstr> Magic Methods</vt:lpstr>
      <vt:lpstr> Discovering magic methods</vt:lpstr>
      <vt:lpstr> Brainstorming magic methods</vt:lpstr>
      <vt:lpstr> Brainstorming methods</vt:lpstr>
      <vt:lpstr> Docstrings</vt:lpstr>
      <vt:lpstr> Docstrings</vt:lpstr>
      <vt:lpstr> Brainstorming class docstrings</vt:lpstr>
      <vt:lpstr> Brainstorming package docstrings</vt:lpstr>
      <vt:lpstr> Creating your own package</vt:lpstr>
      <vt:lpstr> Creating your own package</vt:lpstr>
      <vt:lpstr> Wheels</vt:lpstr>
      <vt:lpstr> Creating setup.py</vt:lpstr>
      <vt:lpstr> Wheels</vt:lpstr>
      <vt:lpstr> Twine</vt:lpstr>
      <vt:lpstr> The Grand Finale!</vt:lpstr>
      <vt:lpstr> Let’s see it in action!</vt:lpstr>
      <vt:lpstr>PowerPoint Presentation</vt:lpstr>
      <vt:lpstr>PowerPoint Presentation</vt:lpstr>
    </vt:vector>
  </TitlesOfParts>
  <Company>Capgemini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 this: building your first python package</dc:title>
  <dc:subject>ppt template</dc:subject>
  <dc:creator>Luke Keating Hughes</dc:creator>
  <cp:lastModifiedBy>Luke Keating Hughes</cp:lastModifiedBy>
  <cp:revision>140</cp:revision>
  <dcterms:created xsi:type="dcterms:W3CDTF">2019-07-29T09:41:21Z</dcterms:created>
  <dcterms:modified xsi:type="dcterms:W3CDTF">2020-10-27T03:37:29Z</dcterms:modified>
</cp:coreProperties>
</file>